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4"/>
  </p:notesMasterIdLst>
  <p:sldIdLst>
    <p:sldId id="256" r:id="rId2"/>
    <p:sldId id="300" r:id="rId3"/>
    <p:sldId id="325" r:id="rId4"/>
    <p:sldId id="288" r:id="rId5"/>
    <p:sldId id="334" r:id="rId6"/>
    <p:sldId id="335" r:id="rId7"/>
    <p:sldId id="336" r:id="rId8"/>
    <p:sldId id="337" r:id="rId9"/>
    <p:sldId id="338" r:id="rId10"/>
    <p:sldId id="341" r:id="rId11"/>
    <p:sldId id="342" r:id="rId12"/>
    <p:sldId id="279" r:id="rId13"/>
  </p:sldIdLst>
  <p:sldSz cx="9144000" cy="5143500" type="screen16x9"/>
  <p:notesSz cx="6858000" cy="9144000"/>
  <p:embeddedFontLst>
    <p:embeddedFont>
      <p:font typeface="Walter Turncoat" panose="020B0604020202020204" charset="0"/>
      <p:regular r:id="rId15"/>
    </p:embeddedFont>
    <p:embeddedFont>
      <p:font typeface="Batang" panose="02030600000101010101" pitchFamily="18" charset="-127"/>
      <p:regular r:id="rId16"/>
    </p:embeddedFont>
    <p:embeddedFont>
      <p:font typeface="Sniglet" panose="020B0604020202020204"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FEBA858-692B-4ED5-B714-C2166A9CB127}">
  <a:tblStyle styleId="{6FEBA858-692B-4ED5-B714-C2166A9CB12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6" autoAdjust="0"/>
    <p:restoredTop sz="94660"/>
  </p:normalViewPr>
  <p:slideViewPr>
    <p:cSldViewPr snapToGrid="0">
      <p:cViewPr varScale="1">
        <p:scale>
          <a:sx n="96" d="100"/>
          <a:sy n="96"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27512567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4300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7505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7337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1743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5ed75ccf_0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8124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6245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4271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5060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4218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44814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7571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2145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85800" y="1991813"/>
            <a:ext cx="77724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5"/>
        <p:cNvGrpSpPr/>
        <p:nvPr/>
      </p:nvGrpSpPr>
      <p:grpSpPr>
        <a:xfrm>
          <a:off x="0" y="0"/>
          <a:ext cx="0" cy="0"/>
          <a:chOff x="0" y="0"/>
          <a:chExt cx="0" cy="0"/>
        </a:xfrm>
      </p:grpSpPr>
      <p:sp>
        <p:nvSpPr>
          <p:cNvPr id="16" name="Google Shape;16;p4"/>
          <p:cNvSpPr txBox="1">
            <a:spLocks noGrp="1"/>
          </p:cNvSpPr>
          <p:nvPr>
            <p:ph type="body" idx="1"/>
          </p:nvPr>
        </p:nvSpPr>
        <p:spPr>
          <a:xfrm>
            <a:off x="1700925" y="1399800"/>
            <a:ext cx="5742300" cy="819900"/>
          </a:xfrm>
          <a:prstGeom prst="rect">
            <a:avLst/>
          </a:prstGeom>
        </p:spPr>
        <p:txBody>
          <a:bodyPr spcFirstLastPara="1" wrap="square" lIns="91425" tIns="91425" rIns="91425" bIns="91425" anchor="t" anchorCtr="0">
            <a:noAutofit/>
          </a:bodyPr>
          <a:lstStyle>
            <a:lvl1pPr marL="457200" lvl="0" indent="-419100" algn="ctr" rtl="0">
              <a:spcBef>
                <a:spcPts val="600"/>
              </a:spcBef>
              <a:spcAft>
                <a:spcPts val="0"/>
              </a:spcAft>
              <a:buSzPts val="3000"/>
              <a:buChar char="✘"/>
              <a:defRPr sz="3000"/>
            </a:lvl1pPr>
            <a:lvl2pPr marL="914400" lvl="1" indent="-419100" algn="ctr" rtl="0">
              <a:spcBef>
                <a:spcPts val="0"/>
              </a:spcBef>
              <a:spcAft>
                <a:spcPts val="0"/>
              </a:spcAft>
              <a:buSzPts val="3000"/>
              <a:buChar char="○"/>
              <a:defRPr sz="3000"/>
            </a:lvl2pPr>
            <a:lvl3pPr marL="1371600" lvl="2" indent="-419100" algn="ctr" rtl="0">
              <a:spcBef>
                <a:spcPts val="0"/>
              </a:spcBef>
              <a:spcAft>
                <a:spcPts val="0"/>
              </a:spcAft>
              <a:buSzPts val="3000"/>
              <a:buChar char="■"/>
              <a:defRPr sz="3000"/>
            </a:lvl3pPr>
            <a:lvl4pPr marL="1828800" lvl="3" indent="-419100" algn="ctr" rtl="0">
              <a:spcBef>
                <a:spcPts val="0"/>
              </a:spcBef>
              <a:spcAft>
                <a:spcPts val="0"/>
              </a:spcAft>
              <a:buSzPts val="3000"/>
              <a:buChar char="●"/>
              <a:defRPr sz="3000"/>
            </a:lvl4pPr>
            <a:lvl5pPr marL="2286000" lvl="4" indent="-419100" algn="ctr" rtl="0">
              <a:spcBef>
                <a:spcPts val="0"/>
              </a:spcBef>
              <a:spcAft>
                <a:spcPts val="0"/>
              </a:spcAft>
              <a:buSzPts val="3000"/>
              <a:buChar char="○"/>
              <a:defRPr sz="3000"/>
            </a:lvl5pPr>
            <a:lvl6pPr marL="2743200" lvl="5" indent="-419100" algn="ctr" rtl="0">
              <a:spcBef>
                <a:spcPts val="0"/>
              </a:spcBef>
              <a:spcAft>
                <a:spcPts val="0"/>
              </a:spcAft>
              <a:buSzPts val="3000"/>
              <a:buChar char="■"/>
              <a:defRPr sz="3000"/>
            </a:lvl6pPr>
            <a:lvl7pPr marL="3200400" lvl="6" indent="-419100" algn="ctr" rtl="0">
              <a:spcBef>
                <a:spcPts val="0"/>
              </a:spcBef>
              <a:spcAft>
                <a:spcPts val="0"/>
              </a:spcAft>
              <a:buSzPts val="3000"/>
              <a:buChar char="●"/>
              <a:defRPr sz="3000"/>
            </a:lvl7pPr>
            <a:lvl8pPr marL="3657600" lvl="7" indent="-419100" algn="ctr" rtl="0">
              <a:spcBef>
                <a:spcPts val="0"/>
              </a:spcBef>
              <a:spcAft>
                <a:spcPts val="0"/>
              </a:spcAft>
              <a:buSzPts val="3000"/>
              <a:buChar char="○"/>
              <a:defRPr sz="3000"/>
            </a:lvl8pPr>
            <a:lvl9pPr marL="4114800" lvl="8" indent="-419100" algn="ctr">
              <a:spcBef>
                <a:spcPts val="0"/>
              </a:spcBef>
              <a:spcAft>
                <a:spcPts val="0"/>
              </a:spcAft>
              <a:buSzPts val="3000"/>
              <a:buChar char="■"/>
              <a:defRPr sz="3000"/>
            </a:lvl9pPr>
          </a:lstStyle>
          <a:p>
            <a:endParaRPr/>
          </a:p>
        </p:txBody>
      </p:sp>
      <p:sp>
        <p:nvSpPr>
          <p:cNvPr id="17" name="Google Shape;17;p4"/>
          <p:cNvSpPr txBox="1"/>
          <p:nvPr/>
        </p:nvSpPr>
        <p:spPr>
          <a:xfrm>
            <a:off x="3593400" y="857569"/>
            <a:ext cx="1957200" cy="653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600">
                <a:solidFill>
                  <a:srgbClr val="FFFFFF"/>
                </a:solidFill>
                <a:latin typeface="Walter Turncoat"/>
                <a:ea typeface="Walter Turncoat"/>
                <a:cs typeface="Walter Turncoat"/>
                <a:sym typeface="Walter Turncoat"/>
              </a:rPr>
              <a:t>“</a:t>
            </a:r>
            <a:endParaRPr sz="9600">
              <a:solidFill>
                <a:srgbClr val="FFFFFF"/>
              </a:solidFill>
              <a:latin typeface="Walter Turncoat"/>
              <a:ea typeface="Walter Turncoat"/>
              <a:cs typeface="Walter Turncoat"/>
              <a:sym typeface="Walter Turncoat"/>
            </a:endParaRPr>
          </a:p>
        </p:txBody>
      </p:sp>
      <p:sp>
        <p:nvSpPr>
          <p:cNvPr id="18" name="Google Shape;18;p4"/>
          <p:cNvSpPr/>
          <p:nvPr/>
        </p:nvSpPr>
        <p:spPr>
          <a:xfrm>
            <a:off x="4128150" y="550650"/>
            <a:ext cx="887711" cy="849160"/>
          </a:xfrm>
          <a:custGeom>
            <a:avLst/>
            <a:gdLst/>
            <a:ahLst/>
            <a:cxnLst/>
            <a:rect l="l" t="t" r="r" b="b"/>
            <a:pathLst>
              <a:path w="65189" h="62358" extrusionOk="0">
                <a:moveTo>
                  <a:pt x="40283" y="1525"/>
                </a:moveTo>
                <a:lnTo>
                  <a:pt x="40000" y="1541"/>
                </a:lnTo>
                <a:lnTo>
                  <a:pt x="40000" y="1541"/>
                </a:lnTo>
                <a:lnTo>
                  <a:pt x="39811" y="1604"/>
                </a:lnTo>
                <a:lnTo>
                  <a:pt x="40283" y="1525"/>
                </a:lnTo>
                <a:close/>
                <a:moveTo>
                  <a:pt x="22547" y="1793"/>
                </a:moveTo>
                <a:lnTo>
                  <a:pt x="22359" y="1887"/>
                </a:lnTo>
                <a:lnTo>
                  <a:pt x="21981" y="2359"/>
                </a:lnTo>
                <a:lnTo>
                  <a:pt x="24057" y="1981"/>
                </a:lnTo>
                <a:lnTo>
                  <a:pt x="23208" y="2076"/>
                </a:lnTo>
                <a:lnTo>
                  <a:pt x="22925" y="1981"/>
                </a:lnTo>
                <a:lnTo>
                  <a:pt x="22642" y="1887"/>
                </a:lnTo>
                <a:lnTo>
                  <a:pt x="22642" y="1793"/>
                </a:lnTo>
                <a:close/>
                <a:moveTo>
                  <a:pt x="64528" y="13585"/>
                </a:moveTo>
                <a:lnTo>
                  <a:pt x="64528" y="13679"/>
                </a:lnTo>
                <a:lnTo>
                  <a:pt x="64551" y="13679"/>
                </a:lnTo>
                <a:lnTo>
                  <a:pt x="64528" y="13585"/>
                </a:lnTo>
                <a:close/>
                <a:moveTo>
                  <a:pt x="33868" y="58678"/>
                </a:moveTo>
                <a:lnTo>
                  <a:pt x="34057" y="58772"/>
                </a:lnTo>
                <a:lnTo>
                  <a:pt x="34057" y="58772"/>
                </a:lnTo>
                <a:lnTo>
                  <a:pt x="33962" y="58678"/>
                </a:lnTo>
                <a:close/>
                <a:moveTo>
                  <a:pt x="30849" y="58678"/>
                </a:moveTo>
                <a:lnTo>
                  <a:pt x="30943" y="58772"/>
                </a:lnTo>
                <a:lnTo>
                  <a:pt x="30283" y="58867"/>
                </a:lnTo>
                <a:lnTo>
                  <a:pt x="30472" y="58772"/>
                </a:lnTo>
                <a:lnTo>
                  <a:pt x="30849" y="58678"/>
                </a:lnTo>
                <a:close/>
                <a:moveTo>
                  <a:pt x="32264" y="59056"/>
                </a:moveTo>
                <a:lnTo>
                  <a:pt x="33113" y="59244"/>
                </a:lnTo>
                <a:lnTo>
                  <a:pt x="31698" y="59339"/>
                </a:lnTo>
                <a:lnTo>
                  <a:pt x="31415" y="59339"/>
                </a:lnTo>
                <a:lnTo>
                  <a:pt x="32264" y="59056"/>
                </a:lnTo>
                <a:close/>
                <a:moveTo>
                  <a:pt x="60849" y="0"/>
                </a:moveTo>
                <a:lnTo>
                  <a:pt x="58679" y="95"/>
                </a:lnTo>
                <a:lnTo>
                  <a:pt x="56792" y="189"/>
                </a:lnTo>
                <a:lnTo>
                  <a:pt x="58584" y="378"/>
                </a:lnTo>
                <a:lnTo>
                  <a:pt x="58301" y="189"/>
                </a:lnTo>
                <a:lnTo>
                  <a:pt x="59151" y="378"/>
                </a:lnTo>
                <a:lnTo>
                  <a:pt x="58679" y="472"/>
                </a:lnTo>
                <a:lnTo>
                  <a:pt x="58018" y="472"/>
                </a:lnTo>
                <a:lnTo>
                  <a:pt x="56792" y="283"/>
                </a:lnTo>
                <a:lnTo>
                  <a:pt x="55943" y="283"/>
                </a:lnTo>
                <a:lnTo>
                  <a:pt x="54528" y="378"/>
                </a:lnTo>
                <a:lnTo>
                  <a:pt x="50660" y="378"/>
                </a:lnTo>
                <a:lnTo>
                  <a:pt x="48585" y="472"/>
                </a:lnTo>
                <a:lnTo>
                  <a:pt x="46226" y="472"/>
                </a:lnTo>
                <a:lnTo>
                  <a:pt x="43868" y="283"/>
                </a:lnTo>
                <a:lnTo>
                  <a:pt x="44056" y="472"/>
                </a:lnTo>
                <a:lnTo>
                  <a:pt x="44339" y="472"/>
                </a:lnTo>
                <a:lnTo>
                  <a:pt x="43396" y="661"/>
                </a:lnTo>
                <a:lnTo>
                  <a:pt x="42170" y="849"/>
                </a:lnTo>
                <a:lnTo>
                  <a:pt x="40849" y="755"/>
                </a:lnTo>
                <a:lnTo>
                  <a:pt x="40377" y="661"/>
                </a:lnTo>
                <a:lnTo>
                  <a:pt x="39906" y="566"/>
                </a:lnTo>
                <a:lnTo>
                  <a:pt x="39717" y="566"/>
                </a:lnTo>
                <a:lnTo>
                  <a:pt x="38207" y="661"/>
                </a:lnTo>
                <a:lnTo>
                  <a:pt x="36509" y="944"/>
                </a:lnTo>
                <a:lnTo>
                  <a:pt x="34906" y="1132"/>
                </a:lnTo>
                <a:lnTo>
                  <a:pt x="33585" y="1132"/>
                </a:lnTo>
                <a:lnTo>
                  <a:pt x="33962" y="1038"/>
                </a:lnTo>
                <a:lnTo>
                  <a:pt x="33774" y="944"/>
                </a:lnTo>
                <a:lnTo>
                  <a:pt x="33396" y="944"/>
                </a:lnTo>
                <a:lnTo>
                  <a:pt x="32453" y="1038"/>
                </a:lnTo>
                <a:lnTo>
                  <a:pt x="30283" y="1321"/>
                </a:lnTo>
                <a:lnTo>
                  <a:pt x="30472" y="1415"/>
                </a:lnTo>
                <a:lnTo>
                  <a:pt x="30566" y="1510"/>
                </a:lnTo>
                <a:lnTo>
                  <a:pt x="29151" y="1604"/>
                </a:lnTo>
                <a:lnTo>
                  <a:pt x="29057" y="1698"/>
                </a:lnTo>
                <a:lnTo>
                  <a:pt x="29717" y="1698"/>
                </a:lnTo>
                <a:lnTo>
                  <a:pt x="28208" y="1793"/>
                </a:lnTo>
                <a:lnTo>
                  <a:pt x="27547" y="1793"/>
                </a:lnTo>
                <a:lnTo>
                  <a:pt x="27642" y="1698"/>
                </a:lnTo>
                <a:lnTo>
                  <a:pt x="28585" y="1510"/>
                </a:lnTo>
                <a:lnTo>
                  <a:pt x="27736" y="1604"/>
                </a:lnTo>
                <a:lnTo>
                  <a:pt x="26887" y="1698"/>
                </a:lnTo>
                <a:lnTo>
                  <a:pt x="26038" y="1698"/>
                </a:lnTo>
                <a:lnTo>
                  <a:pt x="25189" y="1793"/>
                </a:lnTo>
                <a:lnTo>
                  <a:pt x="25189" y="1793"/>
                </a:lnTo>
                <a:lnTo>
                  <a:pt x="25755" y="1698"/>
                </a:lnTo>
                <a:lnTo>
                  <a:pt x="24906" y="1793"/>
                </a:lnTo>
                <a:lnTo>
                  <a:pt x="24057" y="1981"/>
                </a:lnTo>
                <a:lnTo>
                  <a:pt x="25094" y="1887"/>
                </a:lnTo>
                <a:lnTo>
                  <a:pt x="26132" y="1981"/>
                </a:lnTo>
                <a:lnTo>
                  <a:pt x="24906" y="2264"/>
                </a:lnTo>
                <a:lnTo>
                  <a:pt x="23585" y="2359"/>
                </a:lnTo>
                <a:lnTo>
                  <a:pt x="23585" y="2453"/>
                </a:lnTo>
                <a:lnTo>
                  <a:pt x="23585" y="2547"/>
                </a:lnTo>
                <a:lnTo>
                  <a:pt x="25566" y="2359"/>
                </a:lnTo>
                <a:lnTo>
                  <a:pt x="27547" y="2264"/>
                </a:lnTo>
                <a:lnTo>
                  <a:pt x="29434" y="1981"/>
                </a:lnTo>
                <a:lnTo>
                  <a:pt x="30377" y="1793"/>
                </a:lnTo>
                <a:lnTo>
                  <a:pt x="31321" y="1604"/>
                </a:lnTo>
                <a:lnTo>
                  <a:pt x="30472" y="1887"/>
                </a:lnTo>
                <a:lnTo>
                  <a:pt x="30660" y="1981"/>
                </a:lnTo>
                <a:lnTo>
                  <a:pt x="31038" y="2076"/>
                </a:lnTo>
                <a:lnTo>
                  <a:pt x="31981" y="2170"/>
                </a:lnTo>
                <a:lnTo>
                  <a:pt x="33302" y="2170"/>
                </a:lnTo>
                <a:lnTo>
                  <a:pt x="34717" y="2076"/>
                </a:lnTo>
                <a:lnTo>
                  <a:pt x="37075" y="1887"/>
                </a:lnTo>
                <a:lnTo>
                  <a:pt x="37830" y="1793"/>
                </a:lnTo>
                <a:lnTo>
                  <a:pt x="37924" y="1698"/>
                </a:lnTo>
                <a:lnTo>
                  <a:pt x="38868" y="1604"/>
                </a:lnTo>
                <a:lnTo>
                  <a:pt x="38962" y="1510"/>
                </a:lnTo>
                <a:lnTo>
                  <a:pt x="38868" y="1510"/>
                </a:lnTo>
                <a:lnTo>
                  <a:pt x="38113" y="1415"/>
                </a:lnTo>
                <a:lnTo>
                  <a:pt x="40000" y="1510"/>
                </a:lnTo>
                <a:lnTo>
                  <a:pt x="38868" y="1604"/>
                </a:lnTo>
                <a:lnTo>
                  <a:pt x="40000" y="1541"/>
                </a:lnTo>
                <a:lnTo>
                  <a:pt x="40000" y="1541"/>
                </a:lnTo>
                <a:lnTo>
                  <a:pt x="40094" y="1510"/>
                </a:lnTo>
                <a:lnTo>
                  <a:pt x="40377" y="1510"/>
                </a:lnTo>
                <a:lnTo>
                  <a:pt x="40283" y="1525"/>
                </a:lnTo>
                <a:lnTo>
                  <a:pt x="40283" y="1525"/>
                </a:lnTo>
                <a:lnTo>
                  <a:pt x="40566" y="1510"/>
                </a:lnTo>
                <a:lnTo>
                  <a:pt x="41509" y="1604"/>
                </a:lnTo>
                <a:lnTo>
                  <a:pt x="44151" y="1415"/>
                </a:lnTo>
                <a:lnTo>
                  <a:pt x="45000" y="1321"/>
                </a:lnTo>
                <a:lnTo>
                  <a:pt x="44434" y="1321"/>
                </a:lnTo>
                <a:lnTo>
                  <a:pt x="45188" y="1132"/>
                </a:lnTo>
                <a:lnTo>
                  <a:pt x="45660" y="1227"/>
                </a:lnTo>
                <a:lnTo>
                  <a:pt x="45755" y="1227"/>
                </a:lnTo>
                <a:lnTo>
                  <a:pt x="45755" y="1321"/>
                </a:lnTo>
                <a:lnTo>
                  <a:pt x="45377" y="1321"/>
                </a:lnTo>
                <a:lnTo>
                  <a:pt x="46038" y="1415"/>
                </a:lnTo>
                <a:lnTo>
                  <a:pt x="46792" y="1321"/>
                </a:lnTo>
                <a:lnTo>
                  <a:pt x="46792" y="1227"/>
                </a:lnTo>
                <a:lnTo>
                  <a:pt x="46981" y="1321"/>
                </a:lnTo>
                <a:lnTo>
                  <a:pt x="47547" y="1321"/>
                </a:lnTo>
                <a:lnTo>
                  <a:pt x="47358" y="1510"/>
                </a:lnTo>
                <a:lnTo>
                  <a:pt x="46981" y="1510"/>
                </a:lnTo>
                <a:lnTo>
                  <a:pt x="46792" y="1415"/>
                </a:lnTo>
                <a:lnTo>
                  <a:pt x="43868" y="1698"/>
                </a:lnTo>
                <a:lnTo>
                  <a:pt x="45566" y="1698"/>
                </a:lnTo>
                <a:lnTo>
                  <a:pt x="47264" y="1604"/>
                </a:lnTo>
                <a:lnTo>
                  <a:pt x="50566" y="1321"/>
                </a:lnTo>
                <a:lnTo>
                  <a:pt x="52169" y="1227"/>
                </a:lnTo>
                <a:lnTo>
                  <a:pt x="55471" y="1227"/>
                </a:lnTo>
                <a:lnTo>
                  <a:pt x="57075" y="1415"/>
                </a:lnTo>
                <a:lnTo>
                  <a:pt x="56603" y="1321"/>
                </a:lnTo>
                <a:lnTo>
                  <a:pt x="56509" y="1227"/>
                </a:lnTo>
                <a:lnTo>
                  <a:pt x="57264" y="1132"/>
                </a:lnTo>
                <a:lnTo>
                  <a:pt x="58396" y="1227"/>
                </a:lnTo>
                <a:lnTo>
                  <a:pt x="58773" y="1227"/>
                </a:lnTo>
                <a:lnTo>
                  <a:pt x="58962" y="1321"/>
                </a:lnTo>
                <a:lnTo>
                  <a:pt x="59905" y="1321"/>
                </a:lnTo>
                <a:lnTo>
                  <a:pt x="61037" y="1510"/>
                </a:lnTo>
                <a:lnTo>
                  <a:pt x="61603" y="1698"/>
                </a:lnTo>
                <a:lnTo>
                  <a:pt x="62075" y="1887"/>
                </a:lnTo>
                <a:lnTo>
                  <a:pt x="62452" y="2076"/>
                </a:lnTo>
                <a:lnTo>
                  <a:pt x="62547" y="2359"/>
                </a:lnTo>
                <a:lnTo>
                  <a:pt x="62641" y="4528"/>
                </a:lnTo>
                <a:lnTo>
                  <a:pt x="62641" y="8113"/>
                </a:lnTo>
                <a:lnTo>
                  <a:pt x="62547" y="17547"/>
                </a:lnTo>
                <a:lnTo>
                  <a:pt x="62547" y="22547"/>
                </a:lnTo>
                <a:lnTo>
                  <a:pt x="62641" y="27075"/>
                </a:lnTo>
                <a:lnTo>
                  <a:pt x="62830" y="30849"/>
                </a:lnTo>
                <a:lnTo>
                  <a:pt x="62924" y="32169"/>
                </a:lnTo>
                <a:lnTo>
                  <a:pt x="63113" y="33207"/>
                </a:lnTo>
                <a:lnTo>
                  <a:pt x="63113" y="34528"/>
                </a:lnTo>
                <a:lnTo>
                  <a:pt x="63207" y="35943"/>
                </a:lnTo>
                <a:lnTo>
                  <a:pt x="63207" y="36886"/>
                </a:lnTo>
                <a:lnTo>
                  <a:pt x="63113" y="38396"/>
                </a:lnTo>
                <a:lnTo>
                  <a:pt x="62830" y="42358"/>
                </a:lnTo>
                <a:lnTo>
                  <a:pt x="62547" y="46509"/>
                </a:lnTo>
                <a:lnTo>
                  <a:pt x="62452" y="48207"/>
                </a:lnTo>
                <a:lnTo>
                  <a:pt x="62547" y="49527"/>
                </a:lnTo>
                <a:lnTo>
                  <a:pt x="62547" y="51131"/>
                </a:lnTo>
                <a:lnTo>
                  <a:pt x="62547" y="52735"/>
                </a:lnTo>
                <a:lnTo>
                  <a:pt x="62358" y="53584"/>
                </a:lnTo>
                <a:lnTo>
                  <a:pt x="62264" y="54339"/>
                </a:lnTo>
                <a:lnTo>
                  <a:pt x="61981" y="55093"/>
                </a:lnTo>
                <a:lnTo>
                  <a:pt x="61603" y="55754"/>
                </a:lnTo>
                <a:lnTo>
                  <a:pt x="61792" y="55754"/>
                </a:lnTo>
                <a:lnTo>
                  <a:pt x="61886" y="55565"/>
                </a:lnTo>
                <a:lnTo>
                  <a:pt x="62169" y="55376"/>
                </a:lnTo>
                <a:lnTo>
                  <a:pt x="62264" y="55565"/>
                </a:lnTo>
                <a:lnTo>
                  <a:pt x="62169" y="55754"/>
                </a:lnTo>
                <a:lnTo>
                  <a:pt x="61981" y="56225"/>
                </a:lnTo>
                <a:lnTo>
                  <a:pt x="61792" y="56037"/>
                </a:lnTo>
                <a:lnTo>
                  <a:pt x="61509" y="55754"/>
                </a:lnTo>
                <a:lnTo>
                  <a:pt x="61603" y="55942"/>
                </a:lnTo>
                <a:lnTo>
                  <a:pt x="61509" y="55942"/>
                </a:lnTo>
                <a:lnTo>
                  <a:pt x="61603" y="56037"/>
                </a:lnTo>
                <a:lnTo>
                  <a:pt x="60094" y="56320"/>
                </a:lnTo>
                <a:lnTo>
                  <a:pt x="58773" y="56414"/>
                </a:lnTo>
                <a:lnTo>
                  <a:pt x="57547" y="56508"/>
                </a:lnTo>
                <a:lnTo>
                  <a:pt x="56415" y="56508"/>
                </a:lnTo>
                <a:lnTo>
                  <a:pt x="56698" y="56320"/>
                </a:lnTo>
                <a:lnTo>
                  <a:pt x="56698" y="56320"/>
                </a:lnTo>
                <a:lnTo>
                  <a:pt x="56037" y="56508"/>
                </a:lnTo>
                <a:lnTo>
                  <a:pt x="54811" y="56886"/>
                </a:lnTo>
                <a:lnTo>
                  <a:pt x="53679" y="57074"/>
                </a:lnTo>
                <a:lnTo>
                  <a:pt x="53868" y="56791"/>
                </a:lnTo>
                <a:lnTo>
                  <a:pt x="54245" y="56697"/>
                </a:lnTo>
                <a:lnTo>
                  <a:pt x="53019" y="56886"/>
                </a:lnTo>
                <a:lnTo>
                  <a:pt x="51698" y="56980"/>
                </a:lnTo>
                <a:lnTo>
                  <a:pt x="50943" y="57074"/>
                </a:lnTo>
                <a:lnTo>
                  <a:pt x="51132" y="57169"/>
                </a:lnTo>
                <a:lnTo>
                  <a:pt x="48962" y="57452"/>
                </a:lnTo>
                <a:lnTo>
                  <a:pt x="48962" y="57357"/>
                </a:lnTo>
                <a:lnTo>
                  <a:pt x="48019" y="57452"/>
                </a:lnTo>
                <a:lnTo>
                  <a:pt x="47641" y="57452"/>
                </a:lnTo>
                <a:lnTo>
                  <a:pt x="46604" y="57546"/>
                </a:lnTo>
                <a:lnTo>
                  <a:pt x="44717" y="57546"/>
                </a:lnTo>
                <a:lnTo>
                  <a:pt x="44339" y="57452"/>
                </a:lnTo>
                <a:lnTo>
                  <a:pt x="45000" y="57263"/>
                </a:lnTo>
                <a:lnTo>
                  <a:pt x="40000" y="57829"/>
                </a:lnTo>
                <a:lnTo>
                  <a:pt x="38019" y="58206"/>
                </a:lnTo>
                <a:lnTo>
                  <a:pt x="37547" y="58018"/>
                </a:lnTo>
                <a:lnTo>
                  <a:pt x="37075" y="58018"/>
                </a:lnTo>
                <a:lnTo>
                  <a:pt x="36698" y="58112"/>
                </a:lnTo>
                <a:lnTo>
                  <a:pt x="36415" y="58301"/>
                </a:lnTo>
                <a:lnTo>
                  <a:pt x="36038" y="58301"/>
                </a:lnTo>
                <a:lnTo>
                  <a:pt x="36038" y="58395"/>
                </a:lnTo>
                <a:lnTo>
                  <a:pt x="36321" y="58395"/>
                </a:lnTo>
                <a:lnTo>
                  <a:pt x="36132" y="58678"/>
                </a:lnTo>
                <a:lnTo>
                  <a:pt x="37075" y="58678"/>
                </a:lnTo>
                <a:lnTo>
                  <a:pt x="37830" y="58584"/>
                </a:lnTo>
                <a:lnTo>
                  <a:pt x="38585" y="58489"/>
                </a:lnTo>
                <a:lnTo>
                  <a:pt x="39434" y="58489"/>
                </a:lnTo>
                <a:lnTo>
                  <a:pt x="38585" y="58867"/>
                </a:lnTo>
                <a:lnTo>
                  <a:pt x="37358" y="59244"/>
                </a:lnTo>
                <a:lnTo>
                  <a:pt x="36792" y="59339"/>
                </a:lnTo>
                <a:lnTo>
                  <a:pt x="36226" y="59339"/>
                </a:lnTo>
                <a:lnTo>
                  <a:pt x="35755" y="59244"/>
                </a:lnTo>
                <a:lnTo>
                  <a:pt x="35566" y="59056"/>
                </a:lnTo>
                <a:lnTo>
                  <a:pt x="35472" y="58867"/>
                </a:lnTo>
                <a:lnTo>
                  <a:pt x="36509" y="58772"/>
                </a:lnTo>
                <a:lnTo>
                  <a:pt x="35377" y="58678"/>
                </a:lnTo>
                <a:lnTo>
                  <a:pt x="34151" y="58772"/>
                </a:lnTo>
                <a:lnTo>
                  <a:pt x="34057" y="58772"/>
                </a:lnTo>
                <a:lnTo>
                  <a:pt x="33208" y="58961"/>
                </a:lnTo>
                <a:lnTo>
                  <a:pt x="32264" y="59056"/>
                </a:lnTo>
                <a:lnTo>
                  <a:pt x="32264" y="59056"/>
                </a:lnTo>
                <a:lnTo>
                  <a:pt x="33113" y="58867"/>
                </a:lnTo>
                <a:lnTo>
                  <a:pt x="31887" y="58489"/>
                </a:lnTo>
                <a:lnTo>
                  <a:pt x="31132" y="58395"/>
                </a:lnTo>
                <a:lnTo>
                  <a:pt x="31038" y="58301"/>
                </a:lnTo>
                <a:lnTo>
                  <a:pt x="31132" y="58301"/>
                </a:lnTo>
                <a:lnTo>
                  <a:pt x="31509" y="58206"/>
                </a:lnTo>
                <a:lnTo>
                  <a:pt x="30660" y="58206"/>
                </a:lnTo>
                <a:lnTo>
                  <a:pt x="30283" y="58301"/>
                </a:lnTo>
                <a:lnTo>
                  <a:pt x="29906" y="58489"/>
                </a:lnTo>
                <a:lnTo>
                  <a:pt x="29151" y="58678"/>
                </a:lnTo>
                <a:lnTo>
                  <a:pt x="29340" y="58584"/>
                </a:lnTo>
                <a:lnTo>
                  <a:pt x="29434" y="58395"/>
                </a:lnTo>
                <a:lnTo>
                  <a:pt x="29434" y="58395"/>
                </a:lnTo>
                <a:lnTo>
                  <a:pt x="28585" y="58489"/>
                </a:lnTo>
                <a:lnTo>
                  <a:pt x="28491" y="58584"/>
                </a:lnTo>
                <a:lnTo>
                  <a:pt x="28396" y="58678"/>
                </a:lnTo>
                <a:lnTo>
                  <a:pt x="27736" y="58867"/>
                </a:lnTo>
                <a:lnTo>
                  <a:pt x="25660" y="59150"/>
                </a:lnTo>
                <a:lnTo>
                  <a:pt x="22170" y="59622"/>
                </a:lnTo>
                <a:lnTo>
                  <a:pt x="22359" y="59527"/>
                </a:lnTo>
                <a:lnTo>
                  <a:pt x="22359" y="59433"/>
                </a:lnTo>
                <a:lnTo>
                  <a:pt x="22264" y="59433"/>
                </a:lnTo>
                <a:lnTo>
                  <a:pt x="22453" y="59244"/>
                </a:lnTo>
                <a:lnTo>
                  <a:pt x="22453" y="59056"/>
                </a:lnTo>
                <a:lnTo>
                  <a:pt x="21132" y="59339"/>
                </a:lnTo>
                <a:lnTo>
                  <a:pt x="19246" y="59716"/>
                </a:lnTo>
                <a:lnTo>
                  <a:pt x="18208" y="59810"/>
                </a:lnTo>
                <a:lnTo>
                  <a:pt x="17264" y="59905"/>
                </a:lnTo>
                <a:lnTo>
                  <a:pt x="16415" y="59905"/>
                </a:lnTo>
                <a:lnTo>
                  <a:pt x="15849" y="59810"/>
                </a:lnTo>
                <a:lnTo>
                  <a:pt x="14246" y="59810"/>
                </a:lnTo>
                <a:lnTo>
                  <a:pt x="11981" y="59999"/>
                </a:lnTo>
                <a:lnTo>
                  <a:pt x="11981" y="59999"/>
                </a:lnTo>
                <a:lnTo>
                  <a:pt x="12359" y="59905"/>
                </a:lnTo>
                <a:lnTo>
                  <a:pt x="12736" y="59716"/>
                </a:lnTo>
                <a:lnTo>
                  <a:pt x="11415" y="59905"/>
                </a:lnTo>
                <a:lnTo>
                  <a:pt x="10000" y="60093"/>
                </a:lnTo>
                <a:lnTo>
                  <a:pt x="7076" y="60188"/>
                </a:lnTo>
                <a:lnTo>
                  <a:pt x="4151" y="60376"/>
                </a:lnTo>
                <a:lnTo>
                  <a:pt x="2831" y="60471"/>
                </a:lnTo>
                <a:lnTo>
                  <a:pt x="1604" y="60659"/>
                </a:lnTo>
                <a:lnTo>
                  <a:pt x="1227" y="59244"/>
                </a:lnTo>
                <a:lnTo>
                  <a:pt x="1038" y="57735"/>
                </a:lnTo>
                <a:lnTo>
                  <a:pt x="850" y="56131"/>
                </a:lnTo>
                <a:lnTo>
                  <a:pt x="755" y="54433"/>
                </a:lnTo>
                <a:lnTo>
                  <a:pt x="755" y="52735"/>
                </a:lnTo>
                <a:lnTo>
                  <a:pt x="755" y="50942"/>
                </a:lnTo>
                <a:lnTo>
                  <a:pt x="1038" y="47263"/>
                </a:lnTo>
                <a:lnTo>
                  <a:pt x="1321" y="43678"/>
                </a:lnTo>
                <a:lnTo>
                  <a:pt x="1699" y="39999"/>
                </a:lnTo>
                <a:lnTo>
                  <a:pt x="2453" y="33301"/>
                </a:lnTo>
                <a:lnTo>
                  <a:pt x="2548" y="33962"/>
                </a:lnTo>
                <a:lnTo>
                  <a:pt x="2642" y="34622"/>
                </a:lnTo>
                <a:lnTo>
                  <a:pt x="2642" y="33018"/>
                </a:lnTo>
                <a:lnTo>
                  <a:pt x="2551" y="32287"/>
                </a:lnTo>
                <a:lnTo>
                  <a:pt x="2642" y="30000"/>
                </a:lnTo>
                <a:lnTo>
                  <a:pt x="2453" y="30377"/>
                </a:lnTo>
                <a:lnTo>
                  <a:pt x="2453" y="29245"/>
                </a:lnTo>
                <a:lnTo>
                  <a:pt x="2453" y="27830"/>
                </a:lnTo>
                <a:lnTo>
                  <a:pt x="2642" y="28301"/>
                </a:lnTo>
                <a:lnTo>
                  <a:pt x="2736" y="28018"/>
                </a:lnTo>
                <a:lnTo>
                  <a:pt x="2831" y="28018"/>
                </a:lnTo>
                <a:lnTo>
                  <a:pt x="2925" y="28207"/>
                </a:lnTo>
                <a:lnTo>
                  <a:pt x="3019" y="26415"/>
                </a:lnTo>
                <a:lnTo>
                  <a:pt x="3019" y="24811"/>
                </a:lnTo>
                <a:lnTo>
                  <a:pt x="3019" y="23113"/>
                </a:lnTo>
                <a:lnTo>
                  <a:pt x="3019" y="22170"/>
                </a:lnTo>
                <a:lnTo>
                  <a:pt x="3208" y="21320"/>
                </a:lnTo>
                <a:lnTo>
                  <a:pt x="3302" y="19528"/>
                </a:lnTo>
                <a:lnTo>
                  <a:pt x="3302" y="17641"/>
                </a:lnTo>
                <a:lnTo>
                  <a:pt x="3302" y="16887"/>
                </a:lnTo>
                <a:lnTo>
                  <a:pt x="3208" y="16321"/>
                </a:lnTo>
                <a:lnTo>
                  <a:pt x="3397" y="16415"/>
                </a:lnTo>
                <a:lnTo>
                  <a:pt x="3585" y="11981"/>
                </a:lnTo>
                <a:lnTo>
                  <a:pt x="3680" y="11415"/>
                </a:lnTo>
                <a:lnTo>
                  <a:pt x="3680" y="11698"/>
                </a:lnTo>
                <a:lnTo>
                  <a:pt x="3774" y="11132"/>
                </a:lnTo>
                <a:lnTo>
                  <a:pt x="3868" y="10660"/>
                </a:lnTo>
                <a:lnTo>
                  <a:pt x="3774" y="10094"/>
                </a:lnTo>
                <a:lnTo>
                  <a:pt x="3680" y="9623"/>
                </a:lnTo>
                <a:lnTo>
                  <a:pt x="3774" y="9434"/>
                </a:lnTo>
                <a:lnTo>
                  <a:pt x="3868" y="9245"/>
                </a:lnTo>
                <a:lnTo>
                  <a:pt x="4057" y="8491"/>
                </a:lnTo>
                <a:lnTo>
                  <a:pt x="4340" y="6321"/>
                </a:lnTo>
                <a:lnTo>
                  <a:pt x="4623" y="2264"/>
                </a:lnTo>
                <a:lnTo>
                  <a:pt x="3491" y="7170"/>
                </a:lnTo>
                <a:lnTo>
                  <a:pt x="2925" y="9906"/>
                </a:lnTo>
                <a:lnTo>
                  <a:pt x="2359" y="12736"/>
                </a:lnTo>
                <a:lnTo>
                  <a:pt x="1982" y="15377"/>
                </a:lnTo>
                <a:lnTo>
                  <a:pt x="1699" y="17830"/>
                </a:lnTo>
                <a:lnTo>
                  <a:pt x="1510" y="19905"/>
                </a:lnTo>
                <a:lnTo>
                  <a:pt x="1604" y="20754"/>
                </a:lnTo>
                <a:lnTo>
                  <a:pt x="1699" y="21509"/>
                </a:lnTo>
                <a:lnTo>
                  <a:pt x="1321" y="22453"/>
                </a:lnTo>
                <a:lnTo>
                  <a:pt x="1133" y="23585"/>
                </a:lnTo>
                <a:lnTo>
                  <a:pt x="1038" y="24905"/>
                </a:lnTo>
                <a:lnTo>
                  <a:pt x="1038" y="26226"/>
                </a:lnTo>
                <a:lnTo>
                  <a:pt x="1038" y="28962"/>
                </a:lnTo>
                <a:lnTo>
                  <a:pt x="1038" y="31415"/>
                </a:lnTo>
                <a:lnTo>
                  <a:pt x="661" y="40188"/>
                </a:lnTo>
                <a:lnTo>
                  <a:pt x="472" y="44999"/>
                </a:lnTo>
                <a:lnTo>
                  <a:pt x="378" y="49622"/>
                </a:lnTo>
                <a:lnTo>
                  <a:pt x="472" y="51603"/>
                </a:lnTo>
                <a:lnTo>
                  <a:pt x="378" y="53961"/>
                </a:lnTo>
                <a:lnTo>
                  <a:pt x="189" y="53301"/>
                </a:lnTo>
                <a:lnTo>
                  <a:pt x="95" y="52641"/>
                </a:lnTo>
                <a:lnTo>
                  <a:pt x="189" y="53867"/>
                </a:lnTo>
                <a:lnTo>
                  <a:pt x="189" y="55093"/>
                </a:lnTo>
                <a:lnTo>
                  <a:pt x="378" y="55188"/>
                </a:lnTo>
                <a:lnTo>
                  <a:pt x="284" y="56508"/>
                </a:lnTo>
                <a:lnTo>
                  <a:pt x="95" y="54905"/>
                </a:lnTo>
                <a:lnTo>
                  <a:pt x="1" y="58489"/>
                </a:lnTo>
                <a:lnTo>
                  <a:pt x="1" y="62357"/>
                </a:lnTo>
                <a:lnTo>
                  <a:pt x="6038" y="61886"/>
                </a:lnTo>
                <a:lnTo>
                  <a:pt x="8963" y="61697"/>
                </a:lnTo>
                <a:lnTo>
                  <a:pt x="11698" y="61603"/>
                </a:lnTo>
                <a:lnTo>
                  <a:pt x="11698" y="61414"/>
                </a:lnTo>
                <a:lnTo>
                  <a:pt x="11887" y="61225"/>
                </a:lnTo>
                <a:lnTo>
                  <a:pt x="12264" y="61225"/>
                </a:lnTo>
                <a:lnTo>
                  <a:pt x="12548" y="61320"/>
                </a:lnTo>
                <a:lnTo>
                  <a:pt x="12736" y="61414"/>
                </a:lnTo>
                <a:lnTo>
                  <a:pt x="12642" y="61320"/>
                </a:lnTo>
                <a:lnTo>
                  <a:pt x="13302" y="61508"/>
                </a:lnTo>
                <a:lnTo>
                  <a:pt x="13302" y="61508"/>
                </a:lnTo>
                <a:lnTo>
                  <a:pt x="12736" y="61414"/>
                </a:lnTo>
                <a:lnTo>
                  <a:pt x="13019" y="61508"/>
                </a:lnTo>
                <a:lnTo>
                  <a:pt x="12736" y="61603"/>
                </a:lnTo>
                <a:lnTo>
                  <a:pt x="12831" y="61697"/>
                </a:lnTo>
                <a:lnTo>
                  <a:pt x="14246" y="61508"/>
                </a:lnTo>
                <a:lnTo>
                  <a:pt x="13491" y="61508"/>
                </a:lnTo>
                <a:lnTo>
                  <a:pt x="14717" y="61225"/>
                </a:lnTo>
                <a:lnTo>
                  <a:pt x="16038" y="61131"/>
                </a:lnTo>
                <a:lnTo>
                  <a:pt x="18962" y="61131"/>
                </a:lnTo>
                <a:lnTo>
                  <a:pt x="19151" y="61225"/>
                </a:lnTo>
                <a:lnTo>
                  <a:pt x="19623" y="61320"/>
                </a:lnTo>
                <a:lnTo>
                  <a:pt x="21227" y="61320"/>
                </a:lnTo>
                <a:lnTo>
                  <a:pt x="23302" y="61225"/>
                </a:lnTo>
                <a:lnTo>
                  <a:pt x="24245" y="61131"/>
                </a:lnTo>
                <a:lnTo>
                  <a:pt x="25094" y="60942"/>
                </a:lnTo>
                <a:lnTo>
                  <a:pt x="28868" y="60848"/>
                </a:lnTo>
                <a:lnTo>
                  <a:pt x="32642" y="60659"/>
                </a:lnTo>
                <a:lnTo>
                  <a:pt x="36415" y="60376"/>
                </a:lnTo>
                <a:lnTo>
                  <a:pt x="40283" y="60093"/>
                </a:lnTo>
                <a:lnTo>
                  <a:pt x="47830" y="59339"/>
                </a:lnTo>
                <a:lnTo>
                  <a:pt x="55377" y="58678"/>
                </a:lnTo>
                <a:lnTo>
                  <a:pt x="61037" y="58678"/>
                </a:lnTo>
                <a:lnTo>
                  <a:pt x="62264" y="58584"/>
                </a:lnTo>
                <a:lnTo>
                  <a:pt x="63207" y="58395"/>
                </a:lnTo>
                <a:lnTo>
                  <a:pt x="63490" y="58206"/>
                </a:lnTo>
                <a:lnTo>
                  <a:pt x="63773" y="58018"/>
                </a:lnTo>
                <a:lnTo>
                  <a:pt x="63962" y="57735"/>
                </a:lnTo>
                <a:lnTo>
                  <a:pt x="64150" y="57357"/>
                </a:lnTo>
                <a:lnTo>
                  <a:pt x="64339" y="56225"/>
                </a:lnTo>
                <a:lnTo>
                  <a:pt x="64528" y="54716"/>
                </a:lnTo>
                <a:lnTo>
                  <a:pt x="64528" y="53018"/>
                </a:lnTo>
                <a:lnTo>
                  <a:pt x="64622" y="49810"/>
                </a:lnTo>
                <a:lnTo>
                  <a:pt x="64622" y="47546"/>
                </a:lnTo>
                <a:lnTo>
                  <a:pt x="64905" y="40848"/>
                </a:lnTo>
                <a:lnTo>
                  <a:pt x="64999" y="36320"/>
                </a:lnTo>
                <a:lnTo>
                  <a:pt x="65094" y="33301"/>
                </a:lnTo>
                <a:lnTo>
                  <a:pt x="65188" y="33396"/>
                </a:lnTo>
                <a:lnTo>
                  <a:pt x="65188" y="31603"/>
                </a:lnTo>
                <a:lnTo>
                  <a:pt x="65188" y="29811"/>
                </a:lnTo>
                <a:lnTo>
                  <a:pt x="65094" y="30660"/>
                </a:lnTo>
                <a:lnTo>
                  <a:pt x="64905" y="28301"/>
                </a:lnTo>
                <a:lnTo>
                  <a:pt x="64811" y="25849"/>
                </a:lnTo>
                <a:lnTo>
                  <a:pt x="64716" y="23302"/>
                </a:lnTo>
                <a:lnTo>
                  <a:pt x="64622" y="20849"/>
                </a:lnTo>
                <a:lnTo>
                  <a:pt x="64811" y="22075"/>
                </a:lnTo>
                <a:lnTo>
                  <a:pt x="64811" y="20754"/>
                </a:lnTo>
                <a:lnTo>
                  <a:pt x="64811" y="18962"/>
                </a:lnTo>
                <a:lnTo>
                  <a:pt x="64811" y="18868"/>
                </a:lnTo>
                <a:lnTo>
                  <a:pt x="64716" y="17358"/>
                </a:lnTo>
                <a:lnTo>
                  <a:pt x="64811" y="18113"/>
                </a:lnTo>
                <a:lnTo>
                  <a:pt x="64999" y="16981"/>
                </a:lnTo>
                <a:lnTo>
                  <a:pt x="64905" y="15755"/>
                </a:lnTo>
                <a:lnTo>
                  <a:pt x="64811" y="14528"/>
                </a:lnTo>
                <a:lnTo>
                  <a:pt x="64716" y="13396"/>
                </a:lnTo>
                <a:lnTo>
                  <a:pt x="64622" y="13679"/>
                </a:lnTo>
                <a:lnTo>
                  <a:pt x="64551" y="13679"/>
                </a:lnTo>
                <a:lnTo>
                  <a:pt x="64622" y="13962"/>
                </a:lnTo>
                <a:lnTo>
                  <a:pt x="64716" y="15000"/>
                </a:lnTo>
                <a:lnTo>
                  <a:pt x="64528" y="14623"/>
                </a:lnTo>
                <a:lnTo>
                  <a:pt x="64528" y="15094"/>
                </a:lnTo>
                <a:lnTo>
                  <a:pt x="64339" y="12736"/>
                </a:lnTo>
                <a:lnTo>
                  <a:pt x="64150" y="11698"/>
                </a:lnTo>
                <a:lnTo>
                  <a:pt x="64056" y="11604"/>
                </a:lnTo>
                <a:lnTo>
                  <a:pt x="64056" y="11226"/>
                </a:lnTo>
                <a:lnTo>
                  <a:pt x="64245" y="10566"/>
                </a:lnTo>
                <a:lnTo>
                  <a:pt x="64245" y="9811"/>
                </a:lnTo>
                <a:lnTo>
                  <a:pt x="64245" y="9560"/>
                </a:lnTo>
                <a:lnTo>
                  <a:pt x="64433" y="10189"/>
                </a:lnTo>
                <a:lnTo>
                  <a:pt x="64622" y="11604"/>
                </a:lnTo>
                <a:lnTo>
                  <a:pt x="64811" y="13019"/>
                </a:lnTo>
                <a:lnTo>
                  <a:pt x="64905" y="14151"/>
                </a:lnTo>
                <a:lnTo>
                  <a:pt x="64905" y="12830"/>
                </a:lnTo>
                <a:lnTo>
                  <a:pt x="64811" y="11698"/>
                </a:lnTo>
                <a:lnTo>
                  <a:pt x="64528" y="9340"/>
                </a:lnTo>
                <a:lnTo>
                  <a:pt x="64433" y="9528"/>
                </a:lnTo>
                <a:lnTo>
                  <a:pt x="64433" y="9340"/>
                </a:lnTo>
                <a:lnTo>
                  <a:pt x="64245" y="8585"/>
                </a:lnTo>
                <a:lnTo>
                  <a:pt x="64150" y="7264"/>
                </a:lnTo>
                <a:lnTo>
                  <a:pt x="64056" y="9434"/>
                </a:lnTo>
                <a:lnTo>
                  <a:pt x="63773" y="8868"/>
                </a:lnTo>
                <a:lnTo>
                  <a:pt x="63679" y="7925"/>
                </a:lnTo>
                <a:lnTo>
                  <a:pt x="63584" y="6792"/>
                </a:lnTo>
                <a:lnTo>
                  <a:pt x="63490" y="5566"/>
                </a:lnTo>
                <a:lnTo>
                  <a:pt x="63490" y="1227"/>
                </a:lnTo>
                <a:lnTo>
                  <a:pt x="63490" y="661"/>
                </a:lnTo>
                <a:lnTo>
                  <a:pt x="63396" y="566"/>
                </a:lnTo>
                <a:lnTo>
                  <a:pt x="63207" y="378"/>
                </a:lnTo>
                <a:lnTo>
                  <a:pt x="62641" y="189"/>
                </a:lnTo>
                <a:lnTo>
                  <a:pt x="61792" y="95"/>
                </a:lnTo>
                <a:lnTo>
                  <a:pt x="6084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37" name="Google Shape;37;p8"/>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
        <p:nvSpPr>
          <p:cNvPr id="42" name="Google Shape;42;p10"/>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26" name="Google Shape;26;p6"/>
          <p:cNvSpPr txBox="1">
            <a:spLocks noGrp="1"/>
          </p:cNvSpPr>
          <p:nvPr>
            <p:ph type="body" idx="1"/>
          </p:nvPr>
        </p:nvSpPr>
        <p:spPr>
          <a:xfrm>
            <a:off x="457200"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7" name="Google Shape;27;p6"/>
          <p:cNvSpPr txBox="1">
            <a:spLocks noGrp="1"/>
          </p:cNvSpPr>
          <p:nvPr>
            <p:ph type="body" idx="2"/>
          </p:nvPr>
        </p:nvSpPr>
        <p:spPr>
          <a:xfrm>
            <a:off x="4692275"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8" name="Google Shape;28;p6"/>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848608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7">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25" y="967975"/>
            <a:ext cx="9156000" cy="857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1pPr>
            <a:lvl2pPr lvl="1"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2pPr>
            <a:lvl3pPr lvl="2"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3pPr>
            <a:lvl4pPr lvl="3"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4pPr>
            <a:lvl5pPr lvl="4"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5pPr>
            <a:lvl6pPr lvl="5"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6pPr>
            <a:lvl7pPr lvl="6"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7pPr>
            <a:lvl8pPr lvl="7"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8pPr>
            <a:lvl9pPr lvl="8"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9pPr>
          </a:lstStyle>
          <a:p>
            <a:endParaRPr/>
          </a:p>
        </p:txBody>
      </p:sp>
      <p:sp>
        <p:nvSpPr>
          <p:cNvPr id="7" name="Google Shape;7;p1"/>
          <p:cNvSpPr txBox="1">
            <a:spLocks noGrp="1"/>
          </p:cNvSpPr>
          <p:nvPr>
            <p:ph type="body" idx="1"/>
          </p:nvPr>
        </p:nvSpPr>
        <p:spPr>
          <a:xfrm>
            <a:off x="457200" y="1563400"/>
            <a:ext cx="8229600" cy="25032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rgbClr val="FFFFFF"/>
              </a:buClr>
              <a:buSzPts val="2000"/>
              <a:buFont typeface="Sniglet"/>
              <a:buChar char="✘"/>
              <a:defRPr sz="2000">
                <a:solidFill>
                  <a:srgbClr val="FFFFFF"/>
                </a:solidFill>
                <a:latin typeface="Sniglet"/>
                <a:ea typeface="Sniglet"/>
                <a:cs typeface="Sniglet"/>
                <a:sym typeface="Sniglet"/>
              </a:defRPr>
            </a:lvl1pPr>
            <a:lvl2pPr marL="914400" lvl="1"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2pPr>
            <a:lvl3pPr marL="1371600" lvl="2"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3pPr>
            <a:lvl4pPr marL="1828800" lvl="3"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4pPr>
            <a:lvl5pPr marL="2286000" lvl="4"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5pPr>
            <a:lvl6pPr marL="2743200" lvl="5"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6pPr>
            <a:lvl7pPr marL="3200400" lvl="6"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7pPr>
            <a:lvl8pPr marL="3657600" lvl="7"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8pPr>
            <a:lvl9pPr marL="4114800" lvl="8"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9pPr>
          </a:lstStyle>
          <a:p>
            <a:endParaRPr/>
          </a:p>
        </p:txBody>
      </p:sp>
      <p:sp>
        <p:nvSpPr>
          <p:cNvPr id="8" name="Google Shape;8;p1"/>
          <p:cNvSpPr txBox="1">
            <a:spLocks noGrp="1"/>
          </p:cNvSpPr>
          <p:nvPr>
            <p:ph type="sldNum" idx="12"/>
          </p:nvPr>
        </p:nvSpPr>
        <p:spPr>
          <a:xfrm>
            <a:off x="4297650" y="4832975"/>
            <a:ext cx="548700" cy="310500"/>
          </a:xfrm>
          <a:prstGeom prst="rect">
            <a:avLst/>
          </a:prstGeom>
          <a:noFill/>
          <a:ln>
            <a:noFill/>
          </a:ln>
        </p:spPr>
        <p:txBody>
          <a:bodyPr spcFirstLastPara="1" wrap="square" lIns="91425" tIns="91425" rIns="91425" bIns="91425" anchor="t" anchorCtr="0">
            <a:noAutofit/>
          </a:bodyPr>
          <a:lstStyle>
            <a:lvl1pPr lvl="0" algn="ctr">
              <a:buNone/>
              <a:defRPr sz="1000">
                <a:solidFill>
                  <a:srgbClr val="FFFFFF"/>
                </a:solidFill>
                <a:latin typeface="Sniglet"/>
                <a:ea typeface="Sniglet"/>
                <a:cs typeface="Sniglet"/>
                <a:sym typeface="Sniglet"/>
              </a:defRPr>
            </a:lvl1pPr>
            <a:lvl2pPr lvl="1" algn="ctr">
              <a:buNone/>
              <a:defRPr sz="1000">
                <a:solidFill>
                  <a:srgbClr val="FFFFFF"/>
                </a:solidFill>
                <a:latin typeface="Sniglet"/>
                <a:ea typeface="Sniglet"/>
                <a:cs typeface="Sniglet"/>
                <a:sym typeface="Sniglet"/>
              </a:defRPr>
            </a:lvl2pPr>
            <a:lvl3pPr lvl="2" algn="ctr">
              <a:buNone/>
              <a:defRPr sz="1000">
                <a:solidFill>
                  <a:srgbClr val="FFFFFF"/>
                </a:solidFill>
                <a:latin typeface="Sniglet"/>
                <a:ea typeface="Sniglet"/>
                <a:cs typeface="Sniglet"/>
                <a:sym typeface="Sniglet"/>
              </a:defRPr>
            </a:lvl3pPr>
            <a:lvl4pPr lvl="3" algn="ctr">
              <a:buNone/>
              <a:defRPr sz="1000">
                <a:solidFill>
                  <a:srgbClr val="FFFFFF"/>
                </a:solidFill>
                <a:latin typeface="Sniglet"/>
                <a:ea typeface="Sniglet"/>
                <a:cs typeface="Sniglet"/>
                <a:sym typeface="Sniglet"/>
              </a:defRPr>
            </a:lvl4pPr>
            <a:lvl5pPr lvl="4" algn="ctr">
              <a:buNone/>
              <a:defRPr sz="1000">
                <a:solidFill>
                  <a:srgbClr val="FFFFFF"/>
                </a:solidFill>
                <a:latin typeface="Sniglet"/>
                <a:ea typeface="Sniglet"/>
                <a:cs typeface="Sniglet"/>
                <a:sym typeface="Sniglet"/>
              </a:defRPr>
            </a:lvl5pPr>
            <a:lvl6pPr lvl="5" algn="ctr">
              <a:buNone/>
              <a:defRPr sz="1000">
                <a:solidFill>
                  <a:srgbClr val="FFFFFF"/>
                </a:solidFill>
                <a:latin typeface="Sniglet"/>
                <a:ea typeface="Sniglet"/>
                <a:cs typeface="Sniglet"/>
                <a:sym typeface="Sniglet"/>
              </a:defRPr>
            </a:lvl6pPr>
            <a:lvl7pPr lvl="6" algn="ctr">
              <a:buNone/>
              <a:defRPr sz="1000">
                <a:solidFill>
                  <a:srgbClr val="FFFFFF"/>
                </a:solidFill>
                <a:latin typeface="Sniglet"/>
                <a:ea typeface="Sniglet"/>
                <a:cs typeface="Sniglet"/>
                <a:sym typeface="Sniglet"/>
              </a:defRPr>
            </a:lvl7pPr>
            <a:lvl8pPr lvl="7" algn="ctr">
              <a:buNone/>
              <a:defRPr sz="1000">
                <a:solidFill>
                  <a:srgbClr val="FFFFFF"/>
                </a:solidFill>
                <a:latin typeface="Sniglet"/>
                <a:ea typeface="Sniglet"/>
                <a:cs typeface="Sniglet"/>
                <a:sym typeface="Sniglet"/>
              </a:defRPr>
            </a:lvl8pPr>
            <a:lvl9pPr lvl="8" algn="ctr">
              <a:buNone/>
              <a:defRPr sz="1000">
                <a:solidFill>
                  <a:srgbClr val="FFFFFF"/>
                </a:solidFill>
                <a:latin typeface="Sniglet"/>
                <a:ea typeface="Sniglet"/>
                <a:cs typeface="Sniglet"/>
                <a:sym typeface="Sniglet"/>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56" r:id="rId4"/>
    <p:sldLayoutId id="2147483659"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info@karakaxis.gr"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mailto:thanasisdrivas@gmai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1"/>
          <p:cNvSpPr txBox="1">
            <a:spLocks noGrp="1"/>
          </p:cNvSpPr>
          <p:nvPr>
            <p:ph type="ctrTitle"/>
          </p:nvPr>
        </p:nvSpPr>
        <p:spPr>
          <a:xfrm>
            <a:off x="0" y="1869327"/>
            <a:ext cx="9700591"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dirty="0">
                <a:latin typeface="Batang" panose="02030600000101010101" pitchFamily="18" charset="-127"/>
                <a:ea typeface="Batang" panose="02030600000101010101" pitchFamily="18" charset="-127"/>
              </a:rPr>
              <a:t>4</a:t>
            </a:r>
            <a:r>
              <a:rPr lang="el-GR" b="1" dirty="0" smtClean="0">
                <a:latin typeface="Batang" panose="02030600000101010101" pitchFamily="18" charset="-127"/>
                <a:ea typeface="Batang" panose="02030600000101010101" pitchFamily="18" charset="-127"/>
              </a:rPr>
              <a:t>ο</a:t>
            </a:r>
            <a:r>
              <a:rPr lang="en" dirty="0" smtClean="0"/>
              <a:t> </a:t>
            </a:r>
            <a:r>
              <a:rPr lang="el-GR" dirty="0" smtClean="0"/>
              <a:t>Επιστημονικό Πεδίο </a:t>
            </a:r>
            <a:br>
              <a:rPr lang="el-GR" dirty="0" smtClean="0"/>
            </a:br>
            <a:endParaRPr dirty="0"/>
          </a:p>
        </p:txBody>
      </p:sp>
      <p:grpSp>
        <p:nvGrpSpPr>
          <p:cNvPr id="48" name="Google Shape;48;p11"/>
          <p:cNvGrpSpPr/>
          <p:nvPr/>
        </p:nvGrpSpPr>
        <p:grpSpPr>
          <a:xfrm rot="2194107">
            <a:off x="803001" y="3184731"/>
            <a:ext cx="1014485" cy="642684"/>
            <a:chOff x="238125" y="1918825"/>
            <a:chExt cx="1042450" cy="660400"/>
          </a:xfrm>
        </p:grpSpPr>
        <p:sp>
          <p:nvSpPr>
            <p:cNvPr id="49" name="Google Shape;49;p11"/>
            <p:cNvSpPr/>
            <p:nvPr/>
          </p:nvSpPr>
          <p:spPr>
            <a:xfrm>
              <a:off x="238125" y="1918825"/>
              <a:ext cx="966975" cy="660400"/>
            </a:xfrm>
            <a:custGeom>
              <a:avLst/>
              <a:gdLst/>
              <a:ahLst/>
              <a:cxnLst/>
              <a:rect l="l" t="t" r="r" b="b"/>
              <a:pathLst>
                <a:path w="38679" h="26416" extrusionOk="0">
                  <a:moveTo>
                    <a:pt x="377" y="7642"/>
                  </a:moveTo>
                  <a:lnTo>
                    <a:pt x="377" y="7925"/>
                  </a:lnTo>
                  <a:lnTo>
                    <a:pt x="472" y="7642"/>
                  </a:lnTo>
                  <a:close/>
                  <a:moveTo>
                    <a:pt x="33584" y="19246"/>
                  </a:moveTo>
                  <a:lnTo>
                    <a:pt x="33396" y="19434"/>
                  </a:lnTo>
                  <a:lnTo>
                    <a:pt x="33396" y="19623"/>
                  </a:lnTo>
                  <a:lnTo>
                    <a:pt x="33584" y="19246"/>
                  </a:lnTo>
                  <a:close/>
                  <a:moveTo>
                    <a:pt x="24434" y="24151"/>
                  </a:moveTo>
                  <a:lnTo>
                    <a:pt x="24339" y="24245"/>
                  </a:lnTo>
                  <a:lnTo>
                    <a:pt x="24434" y="24340"/>
                  </a:lnTo>
                  <a:lnTo>
                    <a:pt x="24434" y="24245"/>
                  </a:lnTo>
                  <a:lnTo>
                    <a:pt x="24434" y="24151"/>
                  </a:lnTo>
                  <a:close/>
                  <a:moveTo>
                    <a:pt x="14717" y="24434"/>
                  </a:moveTo>
                  <a:lnTo>
                    <a:pt x="14764" y="24481"/>
                  </a:lnTo>
                  <a:lnTo>
                    <a:pt x="14764" y="24481"/>
                  </a:lnTo>
                  <a:lnTo>
                    <a:pt x="14811" y="24434"/>
                  </a:lnTo>
                  <a:close/>
                  <a:moveTo>
                    <a:pt x="2924" y="1"/>
                  </a:moveTo>
                  <a:lnTo>
                    <a:pt x="2641" y="95"/>
                  </a:lnTo>
                  <a:lnTo>
                    <a:pt x="2547" y="378"/>
                  </a:lnTo>
                  <a:lnTo>
                    <a:pt x="2547" y="189"/>
                  </a:lnTo>
                  <a:lnTo>
                    <a:pt x="2453" y="378"/>
                  </a:lnTo>
                  <a:lnTo>
                    <a:pt x="2358" y="567"/>
                  </a:lnTo>
                  <a:lnTo>
                    <a:pt x="2453" y="944"/>
                  </a:lnTo>
                  <a:lnTo>
                    <a:pt x="2358" y="850"/>
                  </a:lnTo>
                  <a:lnTo>
                    <a:pt x="2170" y="944"/>
                  </a:lnTo>
                  <a:lnTo>
                    <a:pt x="2358" y="944"/>
                  </a:lnTo>
                  <a:lnTo>
                    <a:pt x="2453" y="1133"/>
                  </a:lnTo>
                  <a:lnTo>
                    <a:pt x="2264" y="1227"/>
                  </a:lnTo>
                  <a:lnTo>
                    <a:pt x="2170" y="1227"/>
                  </a:lnTo>
                  <a:lnTo>
                    <a:pt x="2170" y="1604"/>
                  </a:lnTo>
                  <a:lnTo>
                    <a:pt x="2075" y="1887"/>
                  </a:lnTo>
                  <a:lnTo>
                    <a:pt x="1792" y="2453"/>
                  </a:lnTo>
                  <a:lnTo>
                    <a:pt x="1415" y="3019"/>
                  </a:lnTo>
                  <a:lnTo>
                    <a:pt x="1321" y="3397"/>
                  </a:lnTo>
                  <a:lnTo>
                    <a:pt x="1321" y="3680"/>
                  </a:lnTo>
                  <a:lnTo>
                    <a:pt x="1226" y="3774"/>
                  </a:lnTo>
                  <a:lnTo>
                    <a:pt x="1226" y="3963"/>
                  </a:lnTo>
                  <a:lnTo>
                    <a:pt x="1321" y="4529"/>
                  </a:lnTo>
                  <a:lnTo>
                    <a:pt x="1226" y="4529"/>
                  </a:lnTo>
                  <a:lnTo>
                    <a:pt x="1132" y="4435"/>
                  </a:lnTo>
                  <a:lnTo>
                    <a:pt x="1038" y="4340"/>
                  </a:lnTo>
                  <a:lnTo>
                    <a:pt x="943" y="4340"/>
                  </a:lnTo>
                  <a:lnTo>
                    <a:pt x="1038" y="4435"/>
                  </a:lnTo>
                  <a:lnTo>
                    <a:pt x="1132" y="4623"/>
                  </a:lnTo>
                  <a:lnTo>
                    <a:pt x="1038" y="4812"/>
                  </a:lnTo>
                  <a:lnTo>
                    <a:pt x="849" y="4906"/>
                  </a:lnTo>
                  <a:lnTo>
                    <a:pt x="943" y="4906"/>
                  </a:lnTo>
                  <a:lnTo>
                    <a:pt x="943" y="5001"/>
                  </a:lnTo>
                  <a:lnTo>
                    <a:pt x="943" y="5189"/>
                  </a:lnTo>
                  <a:lnTo>
                    <a:pt x="755" y="5284"/>
                  </a:lnTo>
                  <a:lnTo>
                    <a:pt x="566" y="5378"/>
                  </a:lnTo>
                  <a:lnTo>
                    <a:pt x="566" y="5472"/>
                  </a:lnTo>
                  <a:lnTo>
                    <a:pt x="755" y="5567"/>
                  </a:lnTo>
                  <a:lnTo>
                    <a:pt x="849" y="5661"/>
                  </a:lnTo>
                  <a:lnTo>
                    <a:pt x="755" y="5755"/>
                  </a:lnTo>
                  <a:lnTo>
                    <a:pt x="472" y="5755"/>
                  </a:lnTo>
                  <a:lnTo>
                    <a:pt x="566" y="6604"/>
                  </a:lnTo>
                  <a:lnTo>
                    <a:pt x="566" y="7076"/>
                  </a:lnTo>
                  <a:lnTo>
                    <a:pt x="566" y="7265"/>
                  </a:lnTo>
                  <a:lnTo>
                    <a:pt x="755" y="7265"/>
                  </a:lnTo>
                  <a:lnTo>
                    <a:pt x="849" y="7359"/>
                  </a:lnTo>
                  <a:lnTo>
                    <a:pt x="849" y="7453"/>
                  </a:lnTo>
                  <a:lnTo>
                    <a:pt x="755" y="7548"/>
                  </a:lnTo>
                  <a:lnTo>
                    <a:pt x="566" y="7453"/>
                  </a:lnTo>
                  <a:lnTo>
                    <a:pt x="566" y="7736"/>
                  </a:lnTo>
                  <a:lnTo>
                    <a:pt x="566" y="8114"/>
                  </a:lnTo>
                  <a:lnTo>
                    <a:pt x="472" y="8019"/>
                  </a:lnTo>
                  <a:lnTo>
                    <a:pt x="472" y="7925"/>
                  </a:lnTo>
                  <a:lnTo>
                    <a:pt x="472" y="7831"/>
                  </a:lnTo>
                  <a:lnTo>
                    <a:pt x="377" y="7925"/>
                  </a:lnTo>
                  <a:lnTo>
                    <a:pt x="377" y="8680"/>
                  </a:lnTo>
                  <a:lnTo>
                    <a:pt x="283" y="8868"/>
                  </a:lnTo>
                  <a:lnTo>
                    <a:pt x="189" y="8963"/>
                  </a:lnTo>
                  <a:lnTo>
                    <a:pt x="94" y="8963"/>
                  </a:lnTo>
                  <a:lnTo>
                    <a:pt x="0" y="9151"/>
                  </a:lnTo>
                  <a:lnTo>
                    <a:pt x="94" y="9340"/>
                  </a:lnTo>
                  <a:lnTo>
                    <a:pt x="189" y="9434"/>
                  </a:lnTo>
                  <a:lnTo>
                    <a:pt x="283" y="9623"/>
                  </a:lnTo>
                  <a:lnTo>
                    <a:pt x="283" y="9812"/>
                  </a:lnTo>
                  <a:lnTo>
                    <a:pt x="94" y="9717"/>
                  </a:lnTo>
                  <a:lnTo>
                    <a:pt x="94" y="9906"/>
                  </a:lnTo>
                  <a:lnTo>
                    <a:pt x="189" y="10000"/>
                  </a:lnTo>
                  <a:lnTo>
                    <a:pt x="283" y="10095"/>
                  </a:lnTo>
                  <a:lnTo>
                    <a:pt x="283" y="10378"/>
                  </a:lnTo>
                  <a:lnTo>
                    <a:pt x="94" y="10095"/>
                  </a:lnTo>
                  <a:lnTo>
                    <a:pt x="94" y="10283"/>
                  </a:lnTo>
                  <a:lnTo>
                    <a:pt x="94" y="10566"/>
                  </a:lnTo>
                  <a:lnTo>
                    <a:pt x="94" y="11510"/>
                  </a:lnTo>
                  <a:lnTo>
                    <a:pt x="189" y="12453"/>
                  </a:lnTo>
                  <a:lnTo>
                    <a:pt x="377" y="13208"/>
                  </a:lnTo>
                  <a:lnTo>
                    <a:pt x="566" y="13680"/>
                  </a:lnTo>
                  <a:lnTo>
                    <a:pt x="849" y="14340"/>
                  </a:lnTo>
                  <a:lnTo>
                    <a:pt x="1132" y="14906"/>
                  </a:lnTo>
                  <a:lnTo>
                    <a:pt x="1226" y="15189"/>
                  </a:lnTo>
                  <a:lnTo>
                    <a:pt x="1132" y="15378"/>
                  </a:lnTo>
                  <a:lnTo>
                    <a:pt x="1321" y="15944"/>
                  </a:lnTo>
                  <a:lnTo>
                    <a:pt x="1698" y="16510"/>
                  </a:lnTo>
                  <a:lnTo>
                    <a:pt x="2453" y="17736"/>
                  </a:lnTo>
                  <a:lnTo>
                    <a:pt x="3019" y="18491"/>
                  </a:lnTo>
                  <a:lnTo>
                    <a:pt x="3679" y="19057"/>
                  </a:lnTo>
                  <a:lnTo>
                    <a:pt x="3491" y="19246"/>
                  </a:lnTo>
                  <a:lnTo>
                    <a:pt x="3774" y="19434"/>
                  </a:lnTo>
                  <a:lnTo>
                    <a:pt x="3868" y="19434"/>
                  </a:lnTo>
                  <a:lnTo>
                    <a:pt x="4151" y="19623"/>
                  </a:lnTo>
                  <a:lnTo>
                    <a:pt x="4245" y="19906"/>
                  </a:lnTo>
                  <a:lnTo>
                    <a:pt x="4434" y="20189"/>
                  </a:lnTo>
                  <a:lnTo>
                    <a:pt x="4717" y="20378"/>
                  </a:lnTo>
                  <a:lnTo>
                    <a:pt x="4623" y="20472"/>
                  </a:lnTo>
                  <a:lnTo>
                    <a:pt x="4717" y="20472"/>
                  </a:lnTo>
                  <a:lnTo>
                    <a:pt x="4811" y="20566"/>
                  </a:lnTo>
                  <a:lnTo>
                    <a:pt x="5566" y="21321"/>
                  </a:lnTo>
                  <a:lnTo>
                    <a:pt x="5849" y="21604"/>
                  </a:lnTo>
                  <a:lnTo>
                    <a:pt x="6415" y="22076"/>
                  </a:lnTo>
                  <a:lnTo>
                    <a:pt x="6415" y="21887"/>
                  </a:lnTo>
                  <a:lnTo>
                    <a:pt x="6604" y="21793"/>
                  </a:lnTo>
                  <a:lnTo>
                    <a:pt x="6604" y="21793"/>
                  </a:lnTo>
                  <a:lnTo>
                    <a:pt x="6509" y="21981"/>
                  </a:lnTo>
                  <a:lnTo>
                    <a:pt x="6604" y="21887"/>
                  </a:lnTo>
                  <a:lnTo>
                    <a:pt x="6698" y="21887"/>
                  </a:lnTo>
                  <a:lnTo>
                    <a:pt x="6698" y="22076"/>
                  </a:lnTo>
                  <a:lnTo>
                    <a:pt x="6509" y="22076"/>
                  </a:lnTo>
                  <a:lnTo>
                    <a:pt x="7075" y="22547"/>
                  </a:lnTo>
                  <a:lnTo>
                    <a:pt x="7924" y="23113"/>
                  </a:lnTo>
                  <a:lnTo>
                    <a:pt x="8773" y="23585"/>
                  </a:lnTo>
                  <a:lnTo>
                    <a:pt x="9245" y="23679"/>
                  </a:lnTo>
                  <a:lnTo>
                    <a:pt x="9622" y="23679"/>
                  </a:lnTo>
                  <a:lnTo>
                    <a:pt x="9528" y="23868"/>
                  </a:lnTo>
                  <a:lnTo>
                    <a:pt x="9622" y="23962"/>
                  </a:lnTo>
                  <a:lnTo>
                    <a:pt x="10094" y="24151"/>
                  </a:lnTo>
                  <a:lnTo>
                    <a:pt x="10660" y="24151"/>
                  </a:lnTo>
                  <a:lnTo>
                    <a:pt x="11226" y="24340"/>
                  </a:lnTo>
                  <a:lnTo>
                    <a:pt x="11981" y="24811"/>
                  </a:lnTo>
                  <a:lnTo>
                    <a:pt x="13113" y="25377"/>
                  </a:lnTo>
                  <a:lnTo>
                    <a:pt x="13490" y="25377"/>
                  </a:lnTo>
                  <a:lnTo>
                    <a:pt x="13868" y="25472"/>
                  </a:lnTo>
                  <a:lnTo>
                    <a:pt x="14811" y="25660"/>
                  </a:lnTo>
                  <a:lnTo>
                    <a:pt x="16320" y="26226"/>
                  </a:lnTo>
                  <a:lnTo>
                    <a:pt x="16415" y="26132"/>
                  </a:lnTo>
                  <a:lnTo>
                    <a:pt x="16604" y="26038"/>
                  </a:lnTo>
                  <a:lnTo>
                    <a:pt x="17264" y="26132"/>
                  </a:lnTo>
                  <a:lnTo>
                    <a:pt x="18490" y="26321"/>
                  </a:lnTo>
                  <a:lnTo>
                    <a:pt x="19056" y="26415"/>
                  </a:lnTo>
                  <a:lnTo>
                    <a:pt x="19811" y="26415"/>
                  </a:lnTo>
                  <a:lnTo>
                    <a:pt x="19905" y="26226"/>
                  </a:lnTo>
                  <a:lnTo>
                    <a:pt x="20094" y="26132"/>
                  </a:lnTo>
                  <a:lnTo>
                    <a:pt x="20283" y="26132"/>
                  </a:lnTo>
                  <a:lnTo>
                    <a:pt x="20188" y="26321"/>
                  </a:lnTo>
                  <a:lnTo>
                    <a:pt x="20754" y="26226"/>
                  </a:lnTo>
                  <a:lnTo>
                    <a:pt x="21415" y="26132"/>
                  </a:lnTo>
                  <a:lnTo>
                    <a:pt x="21981" y="26038"/>
                  </a:lnTo>
                  <a:lnTo>
                    <a:pt x="22641" y="25849"/>
                  </a:lnTo>
                  <a:lnTo>
                    <a:pt x="22641" y="25943"/>
                  </a:lnTo>
                  <a:lnTo>
                    <a:pt x="23113" y="25943"/>
                  </a:lnTo>
                  <a:lnTo>
                    <a:pt x="23679" y="25849"/>
                  </a:lnTo>
                  <a:lnTo>
                    <a:pt x="24151" y="25566"/>
                  </a:lnTo>
                  <a:lnTo>
                    <a:pt x="24811" y="25283"/>
                  </a:lnTo>
                  <a:lnTo>
                    <a:pt x="25943" y="24906"/>
                  </a:lnTo>
                  <a:lnTo>
                    <a:pt x="26603" y="24717"/>
                  </a:lnTo>
                  <a:lnTo>
                    <a:pt x="27358" y="24340"/>
                  </a:lnTo>
                  <a:lnTo>
                    <a:pt x="28113" y="23962"/>
                  </a:lnTo>
                  <a:lnTo>
                    <a:pt x="28867" y="23396"/>
                  </a:lnTo>
                  <a:lnTo>
                    <a:pt x="28867" y="23491"/>
                  </a:lnTo>
                  <a:lnTo>
                    <a:pt x="28773" y="23585"/>
                  </a:lnTo>
                  <a:lnTo>
                    <a:pt x="28679" y="23679"/>
                  </a:lnTo>
                  <a:lnTo>
                    <a:pt x="28490" y="23868"/>
                  </a:lnTo>
                  <a:lnTo>
                    <a:pt x="28396" y="23868"/>
                  </a:lnTo>
                  <a:lnTo>
                    <a:pt x="28490" y="23962"/>
                  </a:lnTo>
                  <a:lnTo>
                    <a:pt x="29056" y="23302"/>
                  </a:lnTo>
                  <a:lnTo>
                    <a:pt x="29433" y="23113"/>
                  </a:lnTo>
                  <a:lnTo>
                    <a:pt x="29528" y="23113"/>
                  </a:lnTo>
                  <a:lnTo>
                    <a:pt x="29528" y="23208"/>
                  </a:lnTo>
                  <a:lnTo>
                    <a:pt x="30094" y="22736"/>
                  </a:lnTo>
                  <a:lnTo>
                    <a:pt x="30377" y="22547"/>
                  </a:lnTo>
                  <a:lnTo>
                    <a:pt x="30660" y="22264"/>
                  </a:lnTo>
                  <a:lnTo>
                    <a:pt x="30754" y="22264"/>
                  </a:lnTo>
                  <a:lnTo>
                    <a:pt x="30754" y="22170"/>
                  </a:lnTo>
                  <a:lnTo>
                    <a:pt x="30754" y="21981"/>
                  </a:lnTo>
                  <a:lnTo>
                    <a:pt x="30754" y="21793"/>
                  </a:lnTo>
                  <a:lnTo>
                    <a:pt x="31132" y="21793"/>
                  </a:lnTo>
                  <a:lnTo>
                    <a:pt x="31226" y="21981"/>
                  </a:lnTo>
                  <a:lnTo>
                    <a:pt x="31415" y="21604"/>
                  </a:lnTo>
                  <a:lnTo>
                    <a:pt x="31509" y="21510"/>
                  </a:lnTo>
                  <a:lnTo>
                    <a:pt x="31603" y="21510"/>
                  </a:lnTo>
                  <a:lnTo>
                    <a:pt x="31698" y="21227"/>
                  </a:lnTo>
                  <a:lnTo>
                    <a:pt x="31886" y="21038"/>
                  </a:lnTo>
                  <a:lnTo>
                    <a:pt x="32264" y="20566"/>
                  </a:lnTo>
                  <a:lnTo>
                    <a:pt x="33207" y="20000"/>
                  </a:lnTo>
                  <a:lnTo>
                    <a:pt x="33018" y="20000"/>
                  </a:lnTo>
                  <a:lnTo>
                    <a:pt x="33396" y="19434"/>
                  </a:lnTo>
                  <a:lnTo>
                    <a:pt x="33584" y="18963"/>
                  </a:lnTo>
                  <a:lnTo>
                    <a:pt x="33679" y="18679"/>
                  </a:lnTo>
                  <a:lnTo>
                    <a:pt x="33962" y="18491"/>
                  </a:lnTo>
                  <a:lnTo>
                    <a:pt x="34150" y="18679"/>
                  </a:lnTo>
                  <a:lnTo>
                    <a:pt x="34339" y="18019"/>
                  </a:lnTo>
                  <a:lnTo>
                    <a:pt x="34433" y="18113"/>
                  </a:lnTo>
                  <a:lnTo>
                    <a:pt x="34528" y="18019"/>
                  </a:lnTo>
                  <a:lnTo>
                    <a:pt x="34622" y="17736"/>
                  </a:lnTo>
                  <a:lnTo>
                    <a:pt x="34716" y="17642"/>
                  </a:lnTo>
                  <a:lnTo>
                    <a:pt x="34905" y="17359"/>
                  </a:lnTo>
                  <a:lnTo>
                    <a:pt x="35282" y="16887"/>
                  </a:lnTo>
                  <a:lnTo>
                    <a:pt x="35282" y="16981"/>
                  </a:lnTo>
                  <a:lnTo>
                    <a:pt x="35282" y="17076"/>
                  </a:lnTo>
                  <a:lnTo>
                    <a:pt x="35282" y="17170"/>
                  </a:lnTo>
                  <a:lnTo>
                    <a:pt x="35377" y="17170"/>
                  </a:lnTo>
                  <a:lnTo>
                    <a:pt x="35565" y="16510"/>
                  </a:lnTo>
                  <a:lnTo>
                    <a:pt x="35754" y="16132"/>
                  </a:lnTo>
                  <a:lnTo>
                    <a:pt x="35943" y="15755"/>
                  </a:lnTo>
                  <a:lnTo>
                    <a:pt x="36226" y="15189"/>
                  </a:lnTo>
                  <a:lnTo>
                    <a:pt x="36698" y="14340"/>
                  </a:lnTo>
                  <a:lnTo>
                    <a:pt x="37075" y="13114"/>
                  </a:lnTo>
                  <a:lnTo>
                    <a:pt x="37358" y="12359"/>
                  </a:lnTo>
                  <a:lnTo>
                    <a:pt x="37452" y="12170"/>
                  </a:lnTo>
                  <a:lnTo>
                    <a:pt x="37641" y="11887"/>
                  </a:lnTo>
                  <a:lnTo>
                    <a:pt x="37641" y="11982"/>
                  </a:lnTo>
                  <a:lnTo>
                    <a:pt x="37641" y="12076"/>
                  </a:lnTo>
                  <a:lnTo>
                    <a:pt x="37735" y="11604"/>
                  </a:lnTo>
                  <a:lnTo>
                    <a:pt x="37547" y="11699"/>
                  </a:lnTo>
                  <a:lnTo>
                    <a:pt x="37452" y="11416"/>
                  </a:lnTo>
                  <a:lnTo>
                    <a:pt x="37547" y="11416"/>
                  </a:lnTo>
                  <a:lnTo>
                    <a:pt x="37641" y="11321"/>
                  </a:lnTo>
                  <a:lnTo>
                    <a:pt x="37735" y="11321"/>
                  </a:lnTo>
                  <a:lnTo>
                    <a:pt x="37735" y="11227"/>
                  </a:lnTo>
                  <a:lnTo>
                    <a:pt x="37641" y="10944"/>
                  </a:lnTo>
                  <a:lnTo>
                    <a:pt x="37735" y="10472"/>
                  </a:lnTo>
                  <a:lnTo>
                    <a:pt x="37924" y="10661"/>
                  </a:lnTo>
                  <a:lnTo>
                    <a:pt x="37830" y="10378"/>
                  </a:lnTo>
                  <a:lnTo>
                    <a:pt x="37924" y="10095"/>
                  </a:lnTo>
                  <a:lnTo>
                    <a:pt x="37924" y="10283"/>
                  </a:lnTo>
                  <a:lnTo>
                    <a:pt x="38018" y="10283"/>
                  </a:lnTo>
                  <a:lnTo>
                    <a:pt x="38207" y="9906"/>
                  </a:lnTo>
                  <a:lnTo>
                    <a:pt x="38301" y="9812"/>
                  </a:lnTo>
                  <a:lnTo>
                    <a:pt x="38113" y="9623"/>
                  </a:lnTo>
                  <a:lnTo>
                    <a:pt x="38113" y="9434"/>
                  </a:lnTo>
                  <a:lnTo>
                    <a:pt x="38113" y="9246"/>
                  </a:lnTo>
                  <a:lnTo>
                    <a:pt x="38018" y="8963"/>
                  </a:lnTo>
                  <a:lnTo>
                    <a:pt x="38207" y="9151"/>
                  </a:lnTo>
                  <a:lnTo>
                    <a:pt x="38301" y="9057"/>
                  </a:lnTo>
                  <a:lnTo>
                    <a:pt x="38490" y="8680"/>
                  </a:lnTo>
                  <a:lnTo>
                    <a:pt x="38679" y="8302"/>
                  </a:lnTo>
                  <a:lnTo>
                    <a:pt x="38490" y="8302"/>
                  </a:lnTo>
                  <a:lnTo>
                    <a:pt x="38490" y="8114"/>
                  </a:lnTo>
                  <a:lnTo>
                    <a:pt x="38490" y="7831"/>
                  </a:lnTo>
                  <a:lnTo>
                    <a:pt x="38584" y="7642"/>
                  </a:lnTo>
                  <a:lnTo>
                    <a:pt x="38584" y="7359"/>
                  </a:lnTo>
                  <a:lnTo>
                    <a:pt x="38396" y="6793"/>
                  </a:lnTo>
                  <a:lnTo>
                    <a:pt x="38207" y="6321"/>
                  </a:lnTo>
                  <a:lnTo>
                    <a:pt x="38301" y="6321"/>
                  </a:lnTo>
                  <a:lnTo>
                    <a:pt x="38396" y="6416"/>
                  </a:lnTo>
                  <a:lnTo>
                    <a:pt x="38396" y="6133"/>
                  </a:lnTo>
                  <a:lnTo>
                    <a:pt x="38490" y="5850"/>
                  </a:lnTo>
                  <a:lnTo>
                    <a:pt x="38490" y="5567"/>
                  </a:lnTo>
                  <a:lnTo>
                    <a:pt x="38584" y="5567"/>
                  </a:lnTo>
                  <a:lnTo>
                    <a:pt x="38679" y="5661"/>
                  </a:lnTo>
                  <a:lnTo>
                    <a:pt x="38490" y="5189"/>
                  </a:lnTo>
                  <a:lnTo>
                    <a:pt x="38679" y="5284"/>
                  </a:lnTo>
                  <a:lnTo>
                    <a:pt x="38584" y="5001"/>
                  </a:lnTo>
                  <a:lnTo>
                    <a:pt x="38490" y="5095"/>
                  </a:lnTo>
                  <a:lnTo>
                    <a:pt x="38396" y="5095"/>
                  </a:lnTo>
                  <a:lnTo>
                    <a:pt x="38396" y="5001"/>
                  </a:lnTo>
                  <a:lnTo>
                    <a:pt x="38301" y="5095"/>
                  </a:lnTo>
                  <a:lnTo>
                    <a:pt x="38207" y="5189"/>
                  </a:lnTo>
                  <a:lnTo>
                    <a:pt x="38301" y="5378"/>
                  </a:lnTo>
                  <a:lnTo>
                    <a:pt x="38396" y="5755"/>
                  </a:lnTo>
                  <a:lnTo>
                    <a:pt x="38396" y="5755"/>
                  </a:lnTo>
                  <a:lnTo>
                    <a:pt x="38207" y="5661"/>
                  </a:lnTo>
                  <a:lnTo>
                    <a:pt x="38396" y="5944"/>
                  </a:lnTo>
                  <a:lnTo>
                    <a:pt x="38207" y="6038"/>
                  </a:lnTo>
                  <a:lnTo>
                    <a:pt x="38113" y="5944"/>
                  </a:lnTo>
                  <a:lnTo>
                    <a:pt x="38113" y="6038"/>
                  </a:lnTo>
                  <a:lnTo>
                    <a:pt x="38113" y="6133"/>
                  </a:lnTo>
                  <a:lnTo>
                    <a:pt x="38113" y="6416"/>
                  </a:lnTo>
                  <a:lnTo>
                    <a:pt x="38018" y="6416"/>
                  </a:lnTo>
                  <a:lnTo>
                    <a:pt x="38018" y="6887"/>
                  </a:lnTo>
                  <a:lnTo>
                    <a:pt x="38018" y="7076"/>
                  </a:lnTo>
                  <a:lnTo>
                    <a:pt x="38113" y="7170"/>
                  </a:lnTo>
                  <a:lnTo>
                    <a:pt x="38207" y="7170"/>
                  </a:lnTo>
                  <a:lnTo>
                    <a:pt x="38301" y="7359"/>
                  </a:lnTo>
                  <a:lnTo>
                    <a:pt x="37830" y="7548"/>
                  </a:lnTo>
                  <a:lnTo>
                    <a:pt x="38018" y="7642"/>
                  </a:lnTo>
                  <a:lnTo>
                    <a:pt x="38113" y="8019"/>
                  </a:lnTo>
                  <a:lnTo>
                    <a:pt x="38113" y="8302"/>
                  </a:lnTo>
                  <a:lnTo>
                    <a:pt x="38018" y="8397"/>
                  </a:lnTo>
                  <a:lnTo>
                    <a:pt x="37830" y="8397"/>
                  </a:lnTo>
                  <a:lnTo>
                    <a:pt x="37924" y="8585"/>
                  </a:lnTo>
                  <a:lnTo>
                    <a:pt x="38018" y="8774"/>
                  </a:lnTo>
                  <a:lnTo>
                    <a:pt x="37924" y="8963"/>
                  </a:lnTo>
                  <a:lnTo>
                    <a:pt x="37830" y="8774"/>
                  </a:lnTo>
                  <a:lnTo>
                    <a:pt x="37641" y="8868"/>
                  </a:lnTo>
                  <a:lnTo>
                    <a:pt x="37735" y="8963"/>
                  </a:lnTo>
                  <a:lnTo>
                    <a:pt x="37735" y="9246"/>
                  </a:lnTo>
                  <a:lnTo>
                    <a:pt x="37641" y="9812"/>
                  </a:lnTo>
                  <a:lnTo>
                    <a:pt x="37358" y="10378"/>
                  </a:lnTo>
                  <a:lnTo>
                    <a:pt x="37169" y="10755"/>
                  </a:lnTo>
                  <a:lnTo>
                    <a:pt x="37358" y="11038"/>
                  </a:lnTo>
                  <a:lnTo>
                    <a:pt x="37264" y="11321"/>
                  </a:lnTo>
                  <a:lnTo>
                    <a:pt x="37075" y="11227"/>
                  </a:lnTo>
                  <a:lnTo>
                    <a:pt x="37075" y="11321"/>
                  </a:lnTo>
                  <a:lnTo>
                    <a:pt x="37075" y="11604"/>
                  </a:lnTo>
                  <a:lnTo>
                    <a:pt x="36981" y="11510"/>
                  </a:lnTo>
                  <a:lnTo>
                    <a:pt x="36886" y="11887"/>
                  </a:lnTo>
                  <a:lnTo>
                    <a:pt x="36792" y="12265"/>
                  </a:lnTo>
                  <a:lnTo>
                    <a:pt x="36886" y="12359"/>
                  </a:lnTo>
                  <a:lnTo>
                    <a:pt x="37169" y="12359"/>
                  </a:lnTo>
                  <a:lnTo>
                    <a:pt x="37264" y="12548"/>
                  </a:lnTo>
                  <a:lnTo>
                    <a:pt x="37075" y="12453"/>
                  </a:lnTo>
                  <a:lnTo>
                    <a:pt x="36981" y="12548"/>
                  </a:lnTo>
                  <a:lnTo>
                    <a:pt x="36886" y="12359"/>
                  </a:lnTo>
                  <a:lnTo>
                    <a:pt x="36981" y="12642"/>
                  </a:lnTo>
                  <a:lnTo>
                    <a:pt x="36981" y="12642"/>
                  </a:lnTo>
                  <a:lnTo>
                    <a:pt x="36886" y="12548"/>
                  </a:lnTo>
                  <a:lnTo>
                    <a:pt x="36792" y="12453"/>
                  </a:lnTo>
                  <a:lnTo>
                    <a:pt x="36414" y="13114"/>
                  </a:lnTo>
                  <a:lnTo>
                    <a:pt x="36320" y="13491"/>
                  </a:lnTo>
                  <a:lnTo>
                    <a:pt x="36320" y="13868"/>
                  </a:lnTo>
                  <a:lnTo>
                    <a:pt x="35754" y="15095"/>
                  </a:lnTo>
                  <a:lnTo>
                    <a:pt x="35377" y="15755"/>
                  </a:lnTo>
                  <a:lnTo>
                    <a:pt x="34999" y="16227"/>
                  </a:lnTo>
                  <a:lnTo>
                    <a:pt x="34999" y="16038"/>
                  </a:lnTo>
                  <a:lnTo>
                    <a:pt x="34716" y="16321"/>
                  </a:lnTo>
                  <a:lnTo>
                    <a:pt x="34528" y="16698"/>
                  </a:lnTo>
                  <a:lnTo>
                    <a:pt x="34528" y="16698"/>
                  </a:lnTo>
                  <a:lnTo>
                    <a:pt x="34716" y="16604"/>
                  </a:lnTo>
                  <a:lnTo>
                    <a:pt x="34150" y="17170"/>
                  </a:lnTo>
                  <a:lnTo>
                    <a:pt x="33584" y="17736"/>
                  </a:lnTo>
                  <a:lnTo>
                    <a:pt x="33679" y="17830"/>
                  </a:lnTo>
                  <a:lnTo>
                    <a:pt x="33773" y="17736"/>
                  </a:lnTo>
                  <a:lnTo>
                    <a:pt x="33867" y="17736"/>
                  </a:lnTo>
                  <a:lnTo>
                    <a:pt x="33867" y="17830"/>
                  </a:lnTo>
                  <a:lnTo>
                    <a:pt x="33679" y="17925"/>
                  </a:lnTo>
                  <a:lnTo>
                    <a:pt x="33490" y="18019"/>
                  </a:lnTo>
                  <a:lnTo>
                    <a:pt x="33396" y="18113"/>
                  </a:lnTo>
                  <a:lnTo>
                    <a:pt x="33207" y="18208"/>
                  </a:lnTo>
                  <a:lnTo>
                    <a:pt x="33113" y="18585"/>
                  </a:lnTo>
                  <a:lnTo>
                    <a:pt x="33207" y="18679"/>
                  </a:lnTo>
                  <a:lnTo>
                    <a:pt x="33207" y="18774"/>
                  </a:lnTo>
                  <a:lnTo>
                    <a:pt x="33018" y="18963"/>
                  </a:lnTo>
                  <a:lnTo>
                    <a:pt x="32924" y="18963"/>
                  </a:lnTo>
                  <a:lnTo>
                    <a:pt x="32924" y="18868"/>
                  </a:lnTo>
                  <a:lnTo>
                    <a:pt x="32924" y="18679"/>
                  </a:lnTo>
                  <a:lnTo>
                    <a:pt x="32735" y="18868"/>
                  </a:lnTo>
                  <a:lnTo>
                    <a:pt x="32641" y="18963"/>
                  </a:lnTo>
                  <a:lnTo>
                    <a:pt x="32547" y="18963"/>
                  </a:lnTo>
                  <a:lnTo>
                    <a:pt x="32547" y="19057"/>
                  </a:lnTo>
                  <a:lnTo>
                    <a:pt x="32735" y="18963"/>
                  </a:lnTo>
                  <a:lnTo>
                    <a:pt x="32735" y="18963"/>
                  </a:lnTo>
                  <a:lnTo>
                    <a:pt x="32075" y="19717"/>
                  </a:lnTo>
                  <a:lnTo>
                    <a:pt x="31698" y="20000"/>
                  </a:lnTo>
                  <a:lnTo>
                    <a:pt x="31603" y="20000"/>
                  </a:lnTo>
                  <a:lnTo>
                    <a:pt x="31603" y="19906"/>
                  </a:lnTo>
                  <a:lnTo>
                    <a:pt x="31320" y="20095"/>
                  </a:lnTo>
                  <a:lnTo>
                    <a:pt x="31037" y="20283"/>
                  </a:lnTo>
                  <a:lnTo>
                    <a:pt x="31132" y="20095"/>
                  </a:lnTo>
                  <a:lnTo>
                    <a:pt x="30943" y="20283"/>
                  </a:lnTo>
                  <a:lnTo>
                    <a:pt x="31132" y="20378"/>
                  </a:lnTo>
                  <a:lnTo>
                    <a:pt x="31037" y="20661"/>
                  </a:lnTo>
                  <a:lnTo>
                    <a:pt x="30849" y="20849"/>
                  </a:lnTo>
                  <a:lnTo>
                    <a:pt x="30754" y="20944"/>
                  </a:lnTo>
                  <a:lnTo>
                    <a:pt x="30660" y="20849"/>
                  </a:lnTo>
                  <a:lnTo>
                    <a:pt x="30849" y="20755"/>
                  </a:lnTo>
                  <a:lnTo>
                    <a:pt x="30754" y="20755"/>
                  </a:lnTo>
                  <a:lnTo>
                    <a:pt x="30754" y="20661"/>
                  </a:lnTo>
                  <a:lnTo>
                    <a:pt x="30754" y="20566"/>
                  </a:lnTo>
                  <a:lnTo>
                    <a:pt x="30660" y="20661"/>
                  </a:lnTo>
                  <a:lnTo>
                    <a:pt x="30471" y="20849"/>
                  </a:lnTo>
                  <a:lnTo>
                    <a:pt x="30094" y="21038"/>
                  </a:lnTo>
                  <a:lnTo>
                    <a:pt x="30188" y="21038"/>
                  </a:lnTo>
                  <a:lnTo>
                    <a:pt x="30188" y="21227"/>
                  </a:lnTo>
                  <a:lnTo>
                    <a:pt x="29905" y="21604"/>
                  </a:lnTo>
                  <a:lnTo>
                    <a:pt x="30188" y="21415"/>
                  </a:lnTo>
                  <a:lnTo>
                    <a:pt x="29905" y="21793"/>
                  </a:lnTo>
                  <a:lnTo>
                    <a:pt x="29905" y="21698"/>
                  </a:lnTo>
                  <a:lnTo>
                    <a:pt x="29811" y="21793"/>
                  </a:lnTo>
                  <a:lnTo>
                    <a:pt x="29716" y="21887"/>
                  </a:lnTo>
                  <a:lnTo>
                    <a:pt x="29339" y="21981"/>
                  </a:lnTo>
                  <a:lnTo>
                    <a:pt x="28867" y="21981"/>
                  </a:lnTo>
                  <a:lnTo>
                    <a:pt x="28773" y="22076"/>
                  </a:lnTo>
                  <a:lnTo>
                    <a:pt x="28584" y="22170"/>
                  </a:lnTo>
                  <a:lnTo>
                    <a:pt x="28679" y="22264"/>
                  </a:lnTo>
                  <a:lnTo>
                    <a:pt x="28679" y="22453"/>
                  </a:lnTo>
                  <a:lnTo>
                    <a:pt x="28962" y="22076"/>
                  </a:lnTo>
                  <a:lnTo>
                    <a:pt x="28867" y="22453"/>
                  </a:lnTo>
                  <a:lnTo>
                    <a:pt x="29150" y="22264"/>
                  </a:lnTo>
                  <a:lnTo>
                    <a:pt x="29150" y="22359"/>
                  </a:lnTo>
                  <a:lnTo>
                    <a:pt x="28679" y="22642"/>
                  </a:lnTo>
                  <a:lnTo>
                    <a:pt x="28490" y="22547"/>
                  </a:lnTo>
                  <a:lnTo>
                    <a:pt x="28396" y="22453"/>
                  </a:lnTo>
                  <a:lnTo>
                    <a:pt x="28301" y="22453"/>
                  </a:lnTo>
                  <a:lnTo>
                    <a:pt x="28207" y="22547"/>
                  </a:lnTo>
                  <a:lnTo>
                    <a:pt x="27924" y="22736"/>
                  </a:lnTo>
                  <a:lnTo>
                    <a:pt x="27641" y="22925"/>
                  </a:lnTo>
                  <a:lnTo>
                    <a:pt x="27735" y="22925"/>
                  </a:lnTo>
                  <a:lnTo>
                    <a:pt x="26886" y="23491"/>
                  </a:lnTo>
                  <a:lnTo>
                    <a:pt x="26132" y="23962"/>
                  </a:lnTo>
                  <a:lnTo>
                    <a:pt x="26132" y="23774"/>
                  </a:lnTo>
                  <a:lnTo>
                    <a:pt x="26226" y="23585"/>
                  </a:lnTo>
                  <a:lnTo>
                    <a:pt x="25754" y="23868"/>
                  </a:lnTo>
                  <a:lnTo>
                    <a:pt x="25471" y="24151"/>
                  </a:lnTo>
                  <a:lnTo>
                    <a:pt x="25377" y="24245"/>
                  </a:lnTo>
                  <a:lnTo>
                    <a:pt x="25471" y="24340"/>
                  </a:lnTo>
                  <a:lnTo>
                    <a:pt x="25188" y="24245"/>
                  </a:lnTo>
                  <a:lnTo>
                    <a:pt x="24905" y="24245"/>
                  </a:lnTo>
                  <a:lnTo>
                    <a:pt x="24434" y="24340"/>
                  </a:lnTo>
                  <a:lnTo>
                    <a:pt x="23585" y="24811"/>
                  </a:lnTo>
                  <a:lnTo>
                    <a:pt x="23207" y="24906"/>
                  </a:lnTo>
                  <a:lnTo>
                    <a:pt x="22924" y="25000"/>
                  </a:lnTo>
                  <a:lnTo>
                    <a:pt x="22830" y="24906"/>
                  </a:lnTo>
                  <a:lnTo>
                    <a:pt x="22924" y="24811"/>
                  </a:lnTo>
                  <a:lnTo>
                    <a:pt x="22830" y="24717"/>
                  </a:lnTo>
                  <a:lnTo>
                    <a:pt x="21886" y="24717"/>
                  </a:lnTo>
                  <a:lnTo>
                    <a:pt x="21509" y="24906"/>
                  </a:lnTo>
                  <a:lnTo>
                    <a:pt x="21037" y="25189"/>
                  </a:lnTo>
                  <a:lnTo>
                    <a:pt x="20660" y="25283"/>
                  </a:lnTo>
                  <a:lnTo>
                    <a:pt x="20754" y="25189"/>
                  </a:lnTo>
                  <a:lnTo>
                    <a:pt x="20754" y="25094"/>
                  </a:lnTo>
                  <a:lnTo>
                    <a:pt x="20471" y="25283"/>
                  </a:lnTo>
                  <a:lnTo>
                    <a:pt x="20377" y="25377"/>
                  </a:lnTo>
                  <a:lnTo>
                    <a:pt x="20188" y="25094"/>
                  </a:lnTo>
                  <a:lnTo>
                    <a:pt x="20471" y="25094"/>
                  </a:lnTo>
                  <a:lnTo>
                    <a:pt x="20094" y="25000"/>
                  </a:lnTo>
                  <a:lnTo>
                    <a:pt x="19339" y="25094"/>
                  </a:lnTo>
                  <a:lnTo>
                    <a:pt x="18019" y="25377"/>
                  </a:lnTo>
                  <a:lnTo>
                    <a:pt x="18019" y="25377"/>
                  </a:lnTo>
                  <a:lnTo>
                    <a:pt x="18679" y="25000"/>
                  </a:lnTo>
                  <a:lnTo>
                    <a:pt x="18396" y="25000"/>
                  </a:lnTo>
                  <a:lnTo>
                    <a:pt x="18113" y="25094"/>
                  </a:lnTo>
                  <a:lnTo>
                    <a:pt x="17830" y="25094"/>
                  </a:lnTo>
                  <a:lnTo>
                    <a:pt x="17075" y="25000"/>
                  </a:lnTo>
                  <a:lnTo>
                    <a:pt x="15943" y="24717"/>
                  </a:lnTo>
                  <a:lnTo>
                    <a:pt x="15094" y="24623"/>
                  </a:lnTo>
                  <a:lnTo>
                    <a:pt x="14811" y="24528"/>
                  </a:lnTo>
                  <a:lnTo>
                    <a:pt x="14764" y="24481"/>
                  </a:lnTo>
                  <a:lnTo>
                    <a:pt x="14764" y="24481"/>
                  </a:lnTo>
                  <a:lnTo>
                    <a:pt x="14717" y="24528"/>
                  </a:lnTo>
                  <a:lnTo>
                    <a:pt x="14339" y="24340"/>
                  </a:lnTo>
                  <a:lnTo>
                    <a:pt x="13868" y="24057"/>
                  </a:lnTo>
                  <a:lnTo>
                    <a:pt x="13868" y="24057"/>
                  </a:lnTo>
                  <a:lnTo>
                    <a:pt x="14056" y="24245"/>
                  </a:lnTo>
                  <a:lnTo>
                    <a:pt x="13868" y="24245"/>
                  </a:lnTo>
                  <a:lnTo>
                    <a:pt x="13679" y="24151"/>
                  </a:lnTo>
                  <a:lnTo>
                    <a:pt x="13585" y="23962"/>
                  </a:lnTo>
                  <a:lnTo>
                    <a:pt x="13396" y="23962"/>
                  </a:lnTo>
                  <a:lnTo>
                    <a:pt x="13490" y="23868"/>
                  </a:lnTo>
                  <a:lnTo>
                    <a:pt x="12924" y="23868"/>
                  </a:lnTo>
                  <a:lnTo>
                    <a:pt x="12170" y="23679"/>
                  </a:lnTo>
                  <a:lnTo>
                    <a:pt x="11509" y="23491"/>
                  </a:lnTo>
                  <a:lnTo>
                    <a:pt x="11226" y="23302"/>
                  </a:lnTo>
                  <a:lnTo>
                    <a:pt x="11132" y="23113"/>
                  </a:lnTo>
                  <a:lnTo>
                    <a:pt x="10755" y="23113"/>
                  </a:lnTo>
                  <a:lnTo>
                    <a:pt x="10472" y="22925"/>
                  </a:lnTo>
                  <a:lnTo>
                    <a:pt x="10566" y="22925"/>
                  </a:lnTo>
                  <a:lnTo>
                    <a:pt x="10094" y="22736"/>
                  </a:lnTo>
                  <a:lnTo>
                    <a:pt x="9717" y="22642"/>
                  </a:lnTo>
                  <a:lnTo>
                    <a:pt x="9339" y="22642"/>
                  </a:lnTo>
                  <a:lnTo>
                    <a:pt x="9339" y="22453"/>
                  </a:lnTo>
                  <a:lnTo>
                    <a:pt x="9339" y="22264"/>
                  </a:lnTo>
                  <a:lnTo>
                    <a:pt x="9056" y="21981"/>
                  </a:lnTo>
                  <a:lnTo>
                    <a:pt x="7924" y="21321"/>
                  </a:lnTo>
                  <a:lnTo>
                    <a:pt x="7453" y="21038"/>
                  </a:lnTo>
                  <a:lnTo>
                    <a:pt x="6887" y="20566"/>
                  </a:lnTo>
                  <a:lnTo>
                    <a:pt x="6132" y="19906"/>
                  </a:lnTo>
                  <a:lnTo>
                    <a:pt x="5755" y="19717"/>
                  </a:lnTo>
                  <a:lnTo>
                    <a:pt x="5660" y="19623"/>
                  </a:lnTo>
                  <a:lnTo>
                    <a:pt x="5472" y="19623"/>
                  </a:lnTo>
                  <a:lnTo>
                    <a:pt x="5283" y="19246"/>
                  </a:lnTo>
                  <a:lnTo>
                    <a:pt x="4906" y="18774"/>
                  </a:lnTo>
                  <a:lnTo>
                    <a:pt x="4528" y="18302"/>
                  </a:lnTo>
                  <a:lnTo>
                    <a:pt x="4151" y="18019"/>
                  </a:lnTo>
                  <a:lnTo>
                    <a:pt x="4151" y="17736"/>
                  </a:lnTo>
                  <a:lnTo>
                    <a:pt x="4057" y="17547"/>
                  </a:lnTo>
                  <a:lnTo>
                    <a:pt x="3679" y="17076"/>
                  </a:lnTo>
                  <a:lnTo>
                    <a:pt x="3868" y="17076"/>
                  </a:lnTo>
                  <a:lnTo>
                    <a:pt x="3113" y="16887"/>
                  </a:lnTo>
                  <a:lnTo>
                    <a:pt x="3207" y="16604"/>
                  </a:lnTo>
                  <a:lnTo>
                    <a:pt x="3113" y="16227"/>
                  </a:lnTo>
                  <a:lnTo>
                    <a:pt x="2924" y="15849"/>
                  </a:lnTo>
                  <a:lnTo>
                    <a:pt x="2641" y="15661"/>
                  </a:lnTo>
                  <a:lnTo>
                    <a:pt x="2736" y="15566"/>
                  </a:lnTo>
                  <a:lnTo>
                    <a:pt x="2641" y="15472"/>
                  </a:lnTo>
                  <a:lnTo>
                    <a:pt x="2453" y="15095"/>
                  </a:lnTo>
                  <a:lnTo>
                    <a:pt x="1981" y="14529"/>
                  </a:lnTo>
                  <a:lnTo>
                    <a:pt x="2170" y="14434"/>
                  </a:lnTo>
                  <a:lnTo>
                    <a:pt x="1981" y="14340"/>
                  </a:lnTo>
                  <a:lnTo>
                    <a:pt x="1887" y="14246"/>
                  </a:lnTo>
                  <a:lnTo>
                    <a:pt x="1792" y="14151"/>
                  </a:lnTo>
                  <a:lnTo>
                    <a:pt x="1604" y="13680"/>
                  </a:lnTo>
                  <a:lnTo>
                    <a:pt x="1698" y="13774"/>
                  </a:lnTo>
                  <a:lnTo>
                    <a:pt x="1698" y="13774"/>
                  </a:lnTo>
                  <a:lnTo>
                    <a:pt x="1509" y="13302"/>
                  </a:lnTo>
                  <a:lnTo>
                    <a:pt x="1321" y="12831"/>
                  </a:lnTo>
                  <a:lnTo>
                    <a:pt x="1226" y="12453"/>
                  </a:lnTo>
                  <a:lnTo>
                    <a:pt x="1226" y="12170"/>
                  </a:lnTo>
                  <a:lnTo>
                    <a:pt x="1321" y="11982"/>
                  </a:lnTo>
                  <a:lnTo>
                    <a:pt x="1415" y="12453"/>
                  </a:lnTo>
                  <a:lnTo>
                    <a:pt x="1509" y="12359"/>
                  </a:lnTo>
                  <a:lnTo>
                    <a:pt x="1792" y="12359"/>
                  </a:lnTo>
                  <a:lnTo>
                    <a:pt x="1604" y="12170"/>
                  </a:lnTo>
                  <a:lnTo>
                    <a:pt x="1604" y="11887"/>
                  </a:lnTo>
                  <a:lnTo>
                    <a:pt x="1509" y="11227"/>
                  </a:lnTo>
                  <a:lnTo>
                    <a:pt x="1415" y="11132"/>
                  </a:lnTo>
                  <a:lnTo>
                    <a:pt x="1415" y="10944"/>
                  </a:lnTo>
                  <a:lnTo>
                    <a:pt x="1321" y="10849"/>
                  </a:lnTo>
                  <a:lnTo>
                    <a:pt x="1226" y="10849"/>
                  </a:lnTo>
                  <a:lnTo>
                    <a:pt x="1226" y="11038"/>
                  </a:lnTo>
                  <a:lnTo>
                    <a:pt x="1321" y="11321"/>
                  </a:lnTo>
                  <a:lnTo>
                    <a:pt x="1132" y="11227"/>
                  </a:lnTo>
                  <a:lnTo>
                    <a:pt x="1132" y="11132"/>
                  </a:lnTo>
                  <a:lnTo>
                    <a:pt x="1132" y="11038"/>
                  </a:lnTo>
                  <a:lnTo>
                    <a:pt x="943" y="10849"/>
                  </a:lnTo>
                  <a:lnTo>
                    <a:pt x="1038" y="10661"/>
                  </a:lnTo>
                  <a:lnTo>
                    <a:pt x="1132" y="10378"/>
                  </a:lnTo>
                  <a:lnTo>
                    <a:pt x="1226" y="9812"/>
                  </a:lnTo>
                  <a:lnTo>
                    <a:pt x="1132" y="9340"/>
                  </a:lnTo>
                  <a:lnTo>
                    <a:pt x="1132" y="9151"/>
                  </a:lnTo>
                  <a:lnTo>
                    <a:pt x="1226" y="9057"/>
                  </a:lnTo>
                  <a:lnTo>
                    <a:pt x="1226" y="8491"/>
                  </a:lnTo>
                  <a:lnTo>
                    <a:pt x="1321" y="7831"/>
                  </a:lnTo>
                  <a:lnTo>
                    <a:pt x="1604" y="6416"/>
                  </a:lnTo>
                  <a:lnTo>
                    <a:pt x="1981" y="4906"/>
                  </a:lnTo>
                  <a:lnTo>
                    <a:pt x="2453" y="3302"/>
                  </a:lnTo>
                  <a:lnTo>
                    <a:pt x="2736" y="2359"/>
                  </a:lnTo>
                  <a:lnTo>
                    <a:pt x="2924" y="1887"/>
                  </a:lnTo>
                  <a:lnTo>
                    <a:pt x="3019" y="1416"/>
                  </a:lnTo>
                  <a:lnTo>
                    <a:pt x="3302" y="1133"/>
                  </a:lnTo>
                  <a:lnTo>
                    <a:pt x="3491" y="755"/>
                  </a:lnTo>
                  <a:lnTo>
                    <a:pt x="3585" y="567"/>
                  </a:lnTo>
                  <a:lnTo>
                    <a:pt x="3585" y="472"/>
                  </a:lnTo>
                  <a:lnTo>
                    <a:pt x="3491" y="378"/>
                  </a:lnTo>
                  <a:lnTo>
                    <a:pt x="3302" y="284"/>
                  </a:lnTo>
                  <a:lnTo>
                    <a:pt x="3207" y="95"/>
                  </a:lnTo>
                  <a:lnTo>
                    <a:pt x="311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p:nvPr/>
          </p:nvSpPr>
          <p:spPr>
            <a:xfrm>
              <a:off x="1091875" y="1951850"/>
              <a:ext cx="188700" cy="136800"/>
            </a:xfrm>
            <a:custGeom>
              <a:avLst/>
              <a:gdLst/>
              <a:ahLst/>
              <a:cxnLst/>
              <a:rect l="l" t="t" r="r" b="b"/>
              <a:pathLst>
                <a:path w="7548" h="5472" extrusionOk="0">
                  <a:moveTo>
                    <a:pt x="5000" y="0"/>
                  </a:moveTo>
                  <a:lnTo>
                    <a:pt x="4812" y="95"/>
                  </a:lnTo>
                  <a:lnTo>
                    <a:pt x="4717" y="95"/>
                  </a:lnTo>
                  <a:lnTo>
                    <a:pt x="4340" y="472"/>
                  </a:lnTo>
                  <a:lnTo>
                    <a:pt x="4057" y="566"/>
                  </a:lnTo>
                  <a:lnTo>
                    <a:pt x="3774" y="566"/>
                  </a:lnTo>
                  <a:lnTo>
                    <a:pt x="3397" y="378"/>
                  </a:lnTo>
                  <a:lnTo>
                    <a:pt x="3208" y="944"/>
                  </a:lnTo>
                  <a:lnTo>
                    <a:pt x="2548" y="1887"/>
                  </a:lnTo>
                  <a:lnTo>
                    <a:pt x="2170" y="2359"/>
                  </a:lnTo>
                  <a:lnTo>
                    <a:pt x="1793" y="2736"/>
                  </a:lnTo>
                  <a:lnTo>
                    <a:pt x="1415" y="2925"/>
                  </a:lnTo>
                  <a:lnTo>
                    <a:pt x="1321" y="2925"/>
                  </a:lnTo>
                  <a:lnTo>
                    <a:pt x="1227" y="2831"/>
                  </a:lnTo>
                  <a:lnTo>
                    <a:pt x="1321" y="3114"/>
                  </a:lnTo>
                  <a:lnTo>
                    <a:pt x="1132" y="3114"/>
                  </a:lnTo>
                  <a:lnTo>
                    <a:pt x="1227" y="3302"/>
                  </a:lnTo>
                  <a:lnTo>
                    <a:pt x="1227" y="3208"/>
                  </a:lnTo>
                  <a:lnTo>
                    <a:pt x="1321" y="3302"/>
                  </a:lnTo>
                  <a:lnTo>
                    <a:pt x="1510" y="3491"/>
                  </a:lnTo>
                  <a:lnTo>
                    <a:pt x="1321" y="3397"/>
                  </a:lnTo>
                  <a:lnTo>
                    <a:pt x="1132" y="3491"/>
                  </a:lnTo>
                  <a:lnTo>
                    <a:pt x="755" y="3963"/>
                  </a:lnTo>
                  <a:lnTo>
                    <a:pt x="472" y="4529"/>
                  </a:lnTo>
                  <a:lnTo>
                    <a:pt x="283" y="4623"/>
                  </a:lnTo>
                  <a:lnTo>
                    <a:pt x="0" y="4623"/>
                  </a:lnTo>
                  <a:lnTo>
                    <a:pt x="378" y="5095"/>
                  </a:lnTo>
                  <a:lnTo>
                    <a:pt x="944" y="5472"/>
                  </a:lnTo>
                  <a:lnTo>
                    <a:pt x="849" y="5378"/>
                  </a:lnTo>
                  <a:lnTo>
                    <a:pt x="944" y="5283"/>
                  </a:lnTo>
                  <a:lnTo>
                    <a:pt x="1132" y="5189"/>
                  </a:lnTo>
                  <a:lnTo>
                    <a:pt x="1321" y="5000"/>
                  </a:lnTo>
                  <a:lnTo>
                    <a:pt x="1321" y="4812"/>
                  </a:lnTo>
                  <a:lnTo>
                    <a:pt x="1227" y="4623"/>
                  </a:lnTo>
                  <a:lnTo>
                    <a:pt x="1227" y="4623"/>
                  </a:lnTo>
                  <a:lnTo>
                    <a:pt x="1510" y="4812"/>
                  </a:lnTo>
                  <a:lnTo>
                    <a:pt x="1415" y="4717"/>
                  </a:lnTo>
                  <a:lnTo>
                    <a:pt x="1415" y="4717"/>
                  </a:lnTo>
                  <a:lnTo>
                    <a:pt x="1604" y="4812"/>
                  </a:lnTo>
                  <a:lnTo>
                    <a:pt x="1698" y="4906"/>
                  </a:lnTo>
                  <a:lnTo>
                    <a:pt x="1604" y="4717"/>
                  </a:lnTo>
                  <a:lnTo>
                    <a:pt x="1415" y="4151"/>
                  </a:lnTo>
                  <a:lnTo>
                    <a:pt x="1510" y="4340"/>
                  </a:lnTo>
                  <a:lnTo>
                    <a:pt x="1887" y="4529"/>
                  </a:lnTo>
                  <a:lnTo>
                    <a:pt x="4812" y="1321"/>
                  </a:lnTo>
                  <a:lnTo>
                    <a:pt x="4812" y="1415"/>
                  </a:lnTo>
                  <a:lnTo>
                    <a:pt x="4812" y="1510"/>
                  </a:lnTo>
                  <a:lnTo>
                    <a:pt x="5095" y="1510"/>
                  </a:lnTo>
                  <a:lnTo>
                    <a:pt x="5000" y="1604"/>
                  </a:lnTo>
                  <a:lnTo>
                    <a:pt x="5000" y="1698"/>
                  </a:lnTo>
                  <a:lnTo>
                    <a:pt x="5189" y="1981"/>
                  </a:lnTo>
                  <a:lnTo>
                    <a:pt x="5472" y="2264"/>
                  </a:lnTo>
                  <a:lnTo>
                    <a:pt x="5661" y="2264"/>
                  </a:lnTo>
                  <a:lnTo>
                    <a:pt x="5944" y="2170"/>
                  </a:lnTo>
                  <a:lnTo>
                    <a:pt x="5661" y="2359"/>
                  </a:lnTo>
                  <a:lnTo>
                    <a:pt x="5566" y="2453"/>
                  </a:lnTo>
                  <a:lnTo>
                    <a:pt x="5566" y="2642"/>
                  </a:lnTo>
                  <a:lnTo>
                    <a:pt x="5661" y="2736"/>
                  </a:lnTo>
                  <a:lnTo>
                    <a:pt x="5944" y="2831"/>
                  </a:lnTo>
                  <a:lnTo>
                    <a:pt x="6132" y="2831"/>
                  </a:lnTo>
                  <a:lnTo>
                    <a:pt x="6227" y="3114"/>
                  </a:lnTo>
                  <a:lnTo>
                    <a:pt x="6415" y="3585"/>
                  </a:lnTo>
                  <a:lnTo>
                    <a:pt x="6698" y="4057"/>
                  </a:lnTo>
                  <a:lnTo>
                    <a:pt x="6887" y="4151"/>
                  </a:lnTo>
                  <a:lnTo>
                    <a:pt x="7076" y="4151"/>
                  </a:lnTo>
                  <a:lnTo>
                    <a:pt x="6887" y="4340"/>
                  </a:lnTo>
                  <a:lnTo>
                    <a:pt x="6793" y="4434"/>
                  </a:lnTo>
                  <a:lnTo>
                    <a:pt x="6887" y="4529"/>
                  </a:lnTo>
                  <a:lnTo>
                    <a:pt x="7076" y="4717"/>
                  </a:lnTo>
                  <a:lnTo>
                    <a:pt x="7453" y="4812"/>
                  </a:lnTo>
                  <a:lnTo>
                    <a:pt x="7264" y="5000"/>
                  </a:lnTo>
                  <a:lnTo>
                    <a:pt x="7076" y="5095"/>
                  </a:lnTo>
                  <a:lnTo>
                    <a:pt x="7359" y="5095"/>
                  </a:lnTo>
                  <a:lnTo>
                    <a:pt x="7547" y="4717"/>
                  </a:lnTo>
                  <a:lnTo>
                    <a:pt x="7453" y="4623"/>
                  </a:lnTo>
                  <a:lnTo>
                    <a:pt x="7264" y="4717"/>
                  </a:lnTo>
                  <a:lnTo>
                    <a:pt x="7453" y="4434"/>
                  </a:lnTo>
                  <a:lnTo>
                    <a:pt x="7453" y="4340"/>
                  </a:lnTo>
                  <a:lnTo>
                    <a:pt x="7453" y="4151"/>
                  </a:lnTo>
                  <a:lnTo>
                    <a:pt x="7170" y="3963"/>
                  </a:lnTo>
                  <a:lnTo>
                    <a:pt x="6793" y="3868"/>
                  </a:lnTo>
                  <a:lnTo>
                    <a:pt x="6981" y="3774"/>
                  </a:lnTo>
                  <a:lnTo>
                    <a:pt x="7264" y="3585"/>
                  </a:lnTo>
                  <a:lnTo>
                    <a:pt x="6981" y="3114"/>
                  </a:lnTo>
                  <a:lnTo>
                    <a:pt x="6698" y="2831"/>
                  </a:lnTo>
                  <a:lnTo>
                    <a:pt x="6415" y="2642"/>
                  </a:lnTo>
                  <a:lnTo>
                    <a:pt x="6604" y="2264"/>
                  </a:lnTo>
                  <a:lnTo>
                    <a:pt x="6887" y="1981"/>
                  </a:lnTo>
                  <a:lnTo>
                    <a:pt x="6415" y="2076"/>
                  </a:lnTo>
                  <a:lnTo>
                    <a:pt x="6604" y="1887"/>
                  </a:lnTo>
                  <a:lnTo>
                    <a:pt x="6227" y="1887"/>
                  </a:lnTo>
                  <a:lnTo>
                    <a:pt x="6415" y="1698"/>
                  </a:lnTo>
                  <a:lnTo>
                    <a:pt x="6510" y="1604"/>
                  </a:lnTo>
                  <a:lnTo>
                    <a:pt x="6510" y="1510"/>
                  </a:lnTo>
                  <a:lnTo>
                    <a:pt x="6227" y="1604"/>
                  </a:lnTo>
                  <a:lnTo>
                    <a:pt x="6132" y="1793"/>
                  </a:lnTo>
                  <a:lnTo>
                    <a:pt x="6132" y="1510"/>
                  </a:lnTo>
                  <a:lnTo>
                    <a:pt x="6038" y="1321"/>
                  </a:lnTo>
                  <a:lnTo>
                    <a:pt x="5755" y="944"/>
                  </a:lnTo>
                  <a:lnTo>
                    <a:pt x="5283" y="566"/>
                  </a:lnTo>
                  <a:lnTo>
                    <a:pt x="5095" y="283"/>
                  </a:lnTo>
                  <a:lnTo>
                    <a:pt x="50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51;p11"/>
          <p:cNvGrpSpPr/>
          <p:nvPr/>
        </p:nvGrpSpPr>
        <p:grpSpPr>
          <a:xfrm rot="-9269861">
            <a:off x="6165721" y="1346512"/>
            <a:ext cx="750220" cy="664172"/>
            <a:chOff x="1113100" y="2199475"/>
            <a:chExt cx="801900" cy="709925"/>
          </a:xfrm>
        </p:grpSpPr>
        <p:sp>
          <p:nvSpPr>
            <p:cNvPr id="52" name="Google Shape;52;p11"/>
            <p:cNvSpPr/>
            <p:nvPr/>
          </p:nvSpPr>
          <p:spPr>
            <a:xfrm>
              <a:off x="1113100" y="2291450"/>
              <a:ext cx="735850" cy="617950"/>
            </a:xfrm>
            <a:custGeom>
              <a:avLst/>
              <a:gdLst/>
              <a:ahLst/>
              <a:cxnLst/>
              <a:rect l="l" t="t" r="r" b="b"/>
              <a:pathLst>
                <a:path w="29434" h="24718" extrusionOk="0">
                  <a:moveTo>
                    <a:pt x="26604" y="13869"/>
                  </a:moveTo>
                  <a:lnTo>
                    <a:pt x="26509" y="13963"/>
                  </a:lnTo>
                  <a:lnTo>
                    <a:pt x="26509" y="14057"/>
                  </a:lnTo>
                  <a:lnTo>
                    <a:pt x="26604" y="14246"/>
                  </a:lnTo>
                  <a:lnTo>
                    <a:pt x="26604" y="13869"/>
                  </a:lnTo>
                  <a:close/>
                  <a:moveTo>
                    <a:pt x="7925" y="23397"/>
                  </a:moveTo>
                  <a:lnTo>
                    <a:pt x="8302" y="23491"/>
                  </a:lnTo>
                  <a:lnTo>
                    <a:pt x="8113" y="23491"/>
                  </a:lnTo>
                  <a:lnTo>
                    <a:pt x="7925" y="23397"/>
                  </a:lnTo>
                  <a:close/>
                  <a:moveTo>
                    <a:pt x="28962" y="1"/>
                  </a:moveTo>
                  <a:lnTo>
                    <a:pt x="28962" y="95"/>
                  </a:lnTo>
                  <a:lnTo>
                    <a:pt x="28774" y="284"/>
                  </a:lnTo>
                  <a:lnTo>
                    <a:pt x="28868" y="284"/>
                  </a:lnTo>
                  <a:lnTo>
                    <a:pt x="28868" y="567"/>
                  </a:lnTo>
                  <a:lnTo>
                    <a:pt x="28679" y="567"/>
                  </a:lnTo>
                  <a:lnTo>
                    <a:pt x="28868" y="661"/>
                  </a:lnTo>
                  <a:lnTo>
                    <a:pt x="28679" y="850"/>
                  </a:lnTo>
                  <a:lnTo>
                    <a:pt x="28679" y="1039"/>
                  </a:lnTo>
                  <a:lnTo>
                    <a:pt x="28585" y="1039"/>
                  </a:lnTo>
                  <a:lnTo>
                    <a:pt x="28491" y="1227"/>
                  </a:lnTo>
                  <a:lnTo>
                    <a:pt x="28679" y="1416"/>
                  </a:lnTo>
                  <a:lnTo>
                    <a:pt x="28962" y="1605"/>
                  </a:lnTo>
                  <a:lnTo>
                    <a:pt x="28585" y="1793"/>
                  </a:lnTo>
                  <a:lnTo>
                    <a:pt x="28868" y="1982"/>
                  </a:lnTo>
                  <a:lnTo>
                    <a:pt x="28962" y="2171"/>
                  </a:lnTo>
                  <a:lnTo>
                    <a:pt x="28868" y="2265"/>
                  </a:lnTo>
                  <a:lnTo>
                    <a:pt x="28774" y="2359"/>
                  </a:lnTo>
                  <a:lnTo>
                    <a:pt x="28868" y="2359"/>
                  </a:lnTo>
                  <a:lnTo>
                    <a:pt x="28774" y="2454"/>
                  </a:lnTo>
                  <a:lnTo>
                    <a:pt x="28868" y="2548"/>
                  </a:lnTo>
                  <a:lnTo>
                    <a:pt x="28868" y="2642"/>
                  </a:lnTo>
                  <a:lnTo>
                    <a:pt x="28585" y="2642"/>
                  </a:lnTo>
                  <a:lnTo>
                    <a:pt x="28679" y="2737"/>
                  </a:lnTo>
                  <a:lnTo>
                    <a:pt x="28774" y="2831"/>
                  </a:lnTo>
                  <a:lnTo>
                    <a:pt x="28774" y="3303"/>
                  </a:lnTo>
                  <a:lnTo>
                    <a:pt x="28679" y="3680"/>
                  </a:lnTo>
                  <a:lnTo>
                    <a:pt x="28585" y="3963"/>
                  </a:lnTo>
                  <a:lnTo>
                    <a:pt x="28774" y="4058"/>
                  </a:lnTo>
                  <a:lnTo>
                    <a:pt x="28774" y="4341"/>
                  </a:lnTo>
                  <a:lnTo>
                    <a:pt x="28585" y="4246"/>
                  </a:lnTo>
                  <a:lnTo>
                    <a:pt x="28585" y="4341"/>
                  </a:lnTo>
                  <a:lnTo>
                    <a:pt x="28679" y="4435"/>
                  </a:lnTo>
                  <a:lnTo>
                    <a:pt x="28491" y="4435"/>
                  </a:lnTo>
                  <a:lnTo>
                    <a:pt x="28585" y="4718"/>
                  </a:lnTo>
                  <a:lnTo>
                    <a:pt x="28491" y="5001"/>
                  </a:lnTo>
                  <a:lnTo>
                    <a:pt x="28774" y="4907"/>
                  </a:lnTo>
                  <a:lnTo>
                    <a:pt x="29057" y="5095"/>
                  </a:lnTo>
                  <a:lnTo>
                    <a:pt x="29057" y="5095"/>
                  </a:lnTo>
                  <a:lnTo>
                    <a:pt x="28774" y="5001"/>
                  </a:lnTo>
                  <a:lnTo>
                    <a:pt x="28679" y="5001"/>
                  </a:lnTo>
                  <a:lnTo>
                    <a:pt x="28774" y="5095"/>
                  </a:lnTo>
                  <a:lnTo>
                    <a:pt x="28585" y="5095"/>
                  </a:lnTo>
                  <a:lnTo>
                    <a:pt x="28396" y="5567"/>
                  </a:lnTo>
                  <a:lnTo>
                    <a:pt x="28396" y="5756"/>
                  </a:lnTo>
                  <a:lnTo>
                    <a:pt x="28585" y="6039"/>
                  </a:lnTo>
                  <a:lnTo>
                    <a:pt x="28396" y="6982"/>
                  </a:lnTo>
                  <a:lnTo>
                    <a:pt x="28302" y="7359"/>
                  </a:lnTo>
                  <a:lnTo>
                    <a:pt x="28113" y="7737"/>
                  </a:lnTo>
                  <a:lnTo>
                    <a:pt x="28113" y="7642"/>
                  </a:lnTo>
                  <a:lnTo>
                    <a:pt x="28113" y="7548"/>
                  </a:lnTo>
                  <a:lnTo>
                    <a:pt x="27830" y="8114"/>
                  </a:lnTo>
                  <a:lnTo>
                    <a:pt x="27830" y="8114"/>
                  </a:lnTo>
                  <a:lnTo>
                    <a:pt x="27924" y="8020"/>
                  </a:lnTo>
                  <a:lnTo>
                    <a:pt x="27453" y="8963"/>
                  </a:lnTo>
                  <a:lnTo>
                    <a:pt x="27736" y="8963"/>
                  </a:lnTo>
                  <a:lnTo>
                    <a:pt x="27547" y="9246"/>
                  </a:lnTo>
                  <a:lnTo>
                    <a:pt x="27547" y="9435"/>
                  </a:lnTo>
                  <a:lnTo>
                    <a:pt x="27641" y="9529"/>
                  </a:lnTo>
                  <a:lnTo>
                    <a:pt x="27641" y="9812"/>
                  </a:lnTo>
                  <a:lnTo>
                    <a:pt x="27547" y="9906"/>
                  </a:lnTo>
                  <a:lnTo>
                    <a:pt x="27453" y="9906"/>
                  </a:lnTo>
                  <a:lnTo>
                    <a:pt x="27358" y="9718"/>
                  </a:lnTo>
                  <a:lnTo>
                    <a:pt x="27264" y="9812"/>
                  </a:lnTo>
                  <a:lnTo>
                    <a:pt x="27075" y="9906"/>
                  </a:lnTo>
                  <a:lnTo>
                    <a:pt x="27170" y="10001"/>
                  </a:lnTo>
                  <a:lnTo>
                    <a:pt x="27075" y="10095"/>
                  </a:lnTo>
                  <a:lnTo>
                    <a:pt x="27075" y="10284"/>
                  </a:lnTo>
                  <a:lnTo>
                    <a:pt x="27170" y="10472"/>
                  </a:lnTo>
                  <a:lnTo>
                    <a:pt x="27170" y="10755"/>
                  </a:lnTo>
                  <a:lnTo>
                    <a:pt x="26792" y="10755"/>
                  </a:lnTo>
                  <a:lnTo>
                    <a:pt x="26698" y="10661"/>
                  </a:lnTo>
                  <a:lnTo>
                    <a:pt x="26698" y="10850"/>
                  </a:lnTo>
                  <a:lnTo>
                    <a:pt x="26604" y="10944"/>
                  </a:lnTo>
                  <a:lnTo>
                    <a:pt x="26415" y="10944"/>
                  </a:lnTo>
                  <a:lnTo>
                    <a:pt x="26415" y="11038"/>
                  </a:lnTo>
                  <a:lnTo>
                    <a:pt x="26509" y="11038"/>
                  </a:lnTo>
                  <a:lnTo>
                    <a:pt x="26604" y="11133"/>
                  </a:lnTo>
                  <a:lnTo>
                    <a:pt x="26604" y="11321"/>
                  </a:lnTo>
                  <a:lnTo>
                    <a:pt x="26604" y="11510"/>
                  </a:lnTo>
                  <a:lnTo>
                    <a:pt x="26509" y="11510"/>
                  </a:lnTo>
                  <a:lnTo>
                    <a:pt x="26509" y="11416"/>
                  </a:lnTo>
                  <a:lnTo>
                    <a:pt x="26415" y="11416"/>
                  </a:lnTo>
                  <a:lnTo>
                    <a:pt x="26415" y="11321"/>
                  </a:lnTo>
                  <a:lnTo>
                    <a:pt x="26321" y="11793"/>
                  </a:lnTo>
                  <a:lnTo>
                    <a:pt x="26226" y="11699"/>
                  </a:lnTo>
                  <a:lnTo>
                    <a:pt x="26132" y="11793"/>
                  </a:lnTo>
                  <a:lnTo>
                    <a:pt x="26226" y="11793"/>
                  </a:lnTo>
                  <a:lnTo>
                    <a:pt x="26321" y="12076"/>
                  </a:lnTo>
                  <a:lnTo>
                    <a:pt x="26415" y="12359"/>
                  </a:lnTo>
                  <a:lnTo>
                    <a:pt x="26038" y="12548"/>
                  </a:lnTo>
                  <a:lnTo>
                    <a:pt x="25755" y="12737"/>
                  </a:lnTo>
                  <a:lnTo>
                    <a:pt x="25660" y="12925"/>
                  </a:lnTo>
                  <a:lnTo>
                    <a:pt x="25755" y="12925"/>
                  </a:lnTo>
                  <a:lnTo>
                    <a:pt x="25755" y="13020"/>
                  </a:lnTo>
                  <a:lnTo>
                    <a:pt x="25849" y="12737"/>
                  </a:lnTo>
                  <a:lnTo>
                    <a:pt x="25943" y="13020"/>
                  </a:lnTo>
                  <a:lnTo>
                    <a:pt x="26038" y="12831"/>
                  </a:lnTo>
                  <a:lnTo>
                    <a:pt x="26132" y="12925"/>
                  </a:lnTo>
                  <a:lnTo>
                    <a:pt x="25943" y="13208"/>
                  </a:lnTo>
                  <a:lnTo>
                    <a:pt x="25660" y="13114"/>
                  </a:lnTo>
                  <a:lnTo>
                    <a:pt x="25472" y="13208"/>
                  </a:lnTo>
                  <a:lnTo>
                    <a:pt x="25377" y="13397"/>
                  </a:lnTo>
                  <a:lnTo>
                    <a:pt x="25283" y="13869"/>
                  </a:lnTo>
                  <a:lnTo>
                    <a:pt x="25189" y="14435"/>
                  </a:lnTo>
                  <a:lnTo>
                    <a:pt x="25094" y="14623"/>
                  </a:lnTo>
                  <a:lnTo>
                    <a:pt x="25000" y="14812"/>
                  </a:lnTo>
                  <a:lnTo>
                    <a:pt x="24906" y="14718"/>
                  </a:lnTo>
                  <a:lnTo>
                    <a:pt x="24811" y="14529"/>
                  </a:lnTo>
                  <a:lnTo>
                    <a:pt x="24717" y="14906"/>
                  </a:lnTo>
                  <a:lnTo>
                    <a:pt x="24717" y="15189"/>
                  </a:lnTo>
                  <a:lnTo>
                    <a:pt x="24717" y="15284"/>
                  </a:lnTo>
                  <a:lnTo>
                    <a:pt x="24811" y="15284"/>
                  </a:lnTo>
                  <a:lnTo>
                    <a:pt x="24528" y="15378"/>
                  </a:lnTo>
                  <a:lnTo>
                    <a:pt x="24340" y="15472"/>
                  </a:lnTo>
                  <a:lnTo>
                    <a:pt x="24057" y="15944"/>
                  </a:lnTo>
                  <a:lnTo>
                    <a:pt x="23962" y="16416"/>
                  </a:lnTo>
                  <a:lnTo>
                    <a:pt x="23774" y="16699"/>
                  </a:lnTo>
                  <a:lnTo>
                    <a:pt x="23396" y="16699"/>
                  </a:lnTo>
                  <a:lnTo>
                    <a:pt x="23208" y="16982"/>
                  </a:lnTo>
                  <a:lnTo>
                    <a:pt x="23019" y="17359"/>
                  </a:lnTo>
                  <a:lnTo>
                    <a:pt x="22830" y="17831"/>
                  </a:lnTo>
                  <a:lnTo>
                    <a:pt x="22830" y="17736"/>
                  </a:lnTo>
                  <a:lnTo>
                    <a:pt x="22736" y="17642"/>
                  </a:lnTo>
                  <a:lnTo>
                    <a:pt x="22736" y="17642"/>
                  </a:lnTo>
                  <a:lnTo>
                    <a:pt x="22830" y="17925"/>
                  </a:lnTo>
                  <a:lnTo>
                    <a:pt x="22453" y="17925"/>
                  </a:lnTo>
                  <a:lnTo>
                    <a:pt x="22547" y="17736"/>
                  </a:lnTo>
                  <a:lnTo>
                    <a:pt x="22453" y="17736"/>
                  </a:lnTo>
                  <a:lnTo>
                    <a:pt x="22359" y="17831"/>
                  </a:lnTo>
                  <a:lnTo>
                    <a:pt x="22264" y="18208"/>
                  </a:lnTo>
                  <a:lnTo>
                    <a:pt x="22170" y="18491"/>
                  </a:lnTo>
                  <a:lnTo>
                    <a:pt x="22076" y="18585"/>
                  </a:lnTo>
                  <a:lnTo>
                    <a:pt x="21887" y="18585"/>
                  </a:lnTo>
                  <a:lnTo>
                    <a:pt x="21698" y="19152"/>
                  </a:lnTo>
                  <a:lnTo>
                    <a:pt x="21604" y="18869"/>
                  </a:lnTo>
                  <a:lnTo>
                    <a:pt x="21604" y="19057"/>
                  </a:lnTo>
                  <a:lnTo>
                    <a:pt x="21415" y="19152"/>
                  </a:lnTo>
                  <a:lnTo>
                    <a:pt x="20943" y="19529"/>
                  </a:lnTo>
                  <a:lnTo>
                    <a:pt x="20377" y="19812"/>
                  </a:lnTo>
                  <a:lnTo>
                    <a:pt x="19906" y="20095"/>
                  </a:lnTo>
                  <a:lnTo>
                    <a:pt x="20094" y="20189"/>
                  </a:lnTo>
                  <a:lnTo>
                    <a:pt x="20189" y="20284"/>
                  </a:lnTo>
                  <a:lnTo>
                    <a:pt x="19906" y="20378"/>
                  </a:lnTo>
                  <a:lnTo>
                    <a:pt x="19906" y="20284"/>
                  </a:lnTo>
                  <a:lnTo>
                    <a:pt x="19811" y="20189"/>
                  </a:lnTo>
                  <a:lnTo>
                    <a:pt x="19811" y="20284"/>
                  </a:lnTo>
                  <a:lnTo>
                    <a:pt x="19811" y="20378"/>
                  </a:lnTo>
                  <a:lnTo>
                    <a:pt x="19245" y="20284"/>
                  </a:lnTo>
                  <a:lnTo>
                    <a:pt x="19340" y="20378"/>
                  </a:lnTo>
                  <a:lnTo>
                    <a:pt x="19245" y="20472"/>
                  </a:lnTo>
                  <a:lnTo>
                    <a:pt x="19434" y="20567"/>
                  </a:lnTo>
                  <a:lnTo>
                    <a:pt x="19340" y="20661"/>
                  </a:lnTo>
                  <a:lnTo>
                    <a:pt x="18962" y="20661"/>
                  </a:lnTo>
                  <a:lnTo>
                    <a:pt x="18585" y="21038"/>
                  </a:lnTo>
                  <a:lnTo>
                    <a:pt x="18113" y="21416"/>
                  </a:lnTo>
                  <a:lnTo>
                    <a:pt x="17736" y="21699"/>
                  </a:lnTo>
                  <a:lnTo>
                    <a:pt x="17359" y="21793"/>
                  </a:lnTo>
                  <a:lnTo>
                    <a:pt x="17076" y="22076"/>
                  </a:lnTo>
                  <a:lnTo>
                    <a:pt x="16793" y="22359"/>
                  </a:lnTo>
                  <a:lnTo>
                    <a:pt x="16698" y="22265"/>
                  </a:lnTo>
                  <a:lnTo>
                    <a:pt x="16604" y="22170"/>
                  </a:lnTo>
                  <a:lnTo>
                    <a:pt x="16321" y="22170"/>
                  </a:lnTo>
                  <a:lnTo>
                    <a:pt x="15849" y="22453"/>
                  </a:lnTo>
                  <a:lnTo>
                    <a:pt x="14340" y="22831"/>
                  </a:lnTo>
                  <a:lnTo>
                    <a:pt x="14340" y="22925"/>
                  </a:lnTo>
                  <a:lnTo>
                    <a:pt x="14340" y="23019"/>
                  </a:lnTo>
                  <a:lnTo>
                    <a:pt x="14245" y="23114"/>
                  </a:lnTo>
                  <a:lnTo>
                    <a:pt x="14057" y="23019"/>
                  </a:lnTo>
                  <a:lnTo>
                    <a:pt x="13962" y="22925"/>
                  </a:lnTo>
                  <a:lnTo>
                    <a:pt x="13774" y="22925"/>
                  </a:lnTo>
                  <a:lnTo>
                    <a:pt x="13774" y="23208"/>
                  </a:lnTo>
                  <a:lnTo>
                    <a:pt x="13491" y="23114"/>
                  </a:lnTo>
                  <a:lnTo>
                    <a:pt x="13113" y="23114"/>
                  </a:lnTo>
                  <a:lnTo>
                    <a:pt x="12642" y="23208"/>
                  </a:lnTo>
                  <a:lnTo>
                    <a:pt x="12453" y="23302"/>
                  </a:lnTo>
                  <a:lnTo>
                    <a:pt x="12076" y="23208"/>
                  </a:lnTo>
                  <a:lnTo>
                    <a:pt x="11793" y="23114"/>
                  </a:lnTo>
                  <a:lnTo>
                    <a:pt x="11510" y="23585"/>
                  </a:lnTo>
                  <a:lnTo>
                    <a:pt x="11321" y="23397"/>
                  </a:lnTo>
                  <a:lnTo>
                    <a:pt x="11132" y="23302"/>
                  </a:lnTo>
                  <a:lnTo>
                    <a:pt x="10849" y="23302"/>
                  </a:lnTo>
                  <a:lnTo>
                    <a:pt x="10566" y="23397"/>
                  </a:lnTo>
                  <a:lnTo>
                    <a:pt x="10566" y="23302"/>
                  </a:lnTo>
                  <a:lnTo>
                    <a:pt x="10189" y="23302"/>
                  </a:lnTo>
                  <a:lnTo>
                    <a:pt x="9717" y="23491"/>
                  </a:lnTo>
                  <a:lnTo>
                    <a:pt x="9717" y="23302"/>
                  </a:lnTo>
                  <a:lnTo>
                    <a:pt x="9623" y="23491"/>
                  </a:lnTo>
                  <a:lnTo>
                    <a:pt x="9434" y="23680"/>
                  </a:lnTo>
                  <a:lnTo>
                    <a:pt x="9340" y="23585"/>
                  </a:lnTo>
                  <a:lnTo>
                    <a:pt x="9434" y="23585"/>
                  </a:lnTo>
                  <a:lnTo>
                    <a:pt x="9340" y="23491"/>
                  </a:lnTo>
                  <a:lnTo>
                    <a:pt x="9246" y="23491"/>
                  </a:lnTo>
                  <a:lnTo>
                    <a:pt x="9246" y="23585"/>
                  </a:lnTo>
                  <a:lnTo>
                    <a:pt x="9151" y="23491"/>
                  </a:lnTo>
                  <a:lnTo>
                    <a:pt x="8868" y="23680"/>
                  </a:lnTo>
                  <a:lnTo>
                    <a:pt x="8774" y="23680"/>
                  </a:lnTo>
                  <a:lnTo>
                    <a:pt x="8680" y="23491"/>
                  </a:lnTo>
                  <a:lnTo>
                    <a:pt x="8585" y="23585"/>
                  </a:lnTo>
                  <a:lnTo>
                    <a:pt x="8491" y="23585"/>
                  </a:lnTo>
                  <a:lnTo>
                    <a:pt x="8397" y="23491"/>
                  </a:lnTo>
                  <a:lnTo>
                    <a:pt x="8302" y="23491"/>
                  </a:lnTo>
                  <a:lnTo>
                    <a:pt x="8208" y="23302"/>
                  </a:lnTo>
                  <a:lnTo>
                    <a:pt x="8302" y="23114"/>
                  </a:lnTo>
                  <a:lnTo>
                    <a:pt x="8302" y="23114"/>
                  </a:lnTo>
                  <a:lnTo>
                    <a:pt x="8019" y="23208"/>
                  </a:lnTo>
                  <a:lnTo>
                    <a:pt x="7642" y="23208"/>
                  </a:lnTo>
                  <a:lnTo>
                    <a:pt x="7359" y="23302"/>
                  </a:lnTo>
                  <a:lnTo>
                    <a:pt x="7264" y="23302"/>
                  </a:lnTo>
                  <a:lnTo>
                    <a:pt x="7264" y="23397"/>
                  </a:lnTo>
                  <a:lnTo>
                    <a:pt x="7547" y="23397"/>
                  </a:lnTo>
                  <a:lnTo>
                    <a:pt x="7453" y="23491"/>
                  </a:lnTo>
                  <a:lnTo>
                    <a:pt x="7359" y="23491"/>
                  </a:lnTo>
                  <a:lnTo>
                    <a:pt x="7170" y="23680"/>
                  </a:lnTo>
                  <a:lnTo>
                    <a:pt x="6981" y="23397"/>
                  </a:lnTo>
                  <a:lnTo>
                    <a:pt x="6698" y="23208"/>
                  </a:lnTo>
                  <a:lnTo>
                    <a:pt x="6604" y="23114"/>
                  </a:lnTo>
                  <a:lnTo>
                    <a:pt x="6415" y="23208"/>
                  </a:lnTo>
                  <a:lnTo>
                    <a:pt x="6227" y="23302"/>
                  </a:lnTo>
                  <a:lnTo>
                    <a:pt x="6132" y="23491"/>
                  </a:lnTo>
                  <a:lnTo>
                    <a:pt x="6038" y="23491"/>
                  </a:lnTo>
                  <a:lnTo>
                    <a:pt x="6038" y="23397"/>
                  </a:lnTo>
                  <a:lnTo>
                    <a:pt x="6132" y="23208"/>
                  </a:lnTo>
                  <a:lnTo>
                    <a:pt x="5849" y="23302"/>
                  </a:lnTo>
                  <a:lnTo>
                    <a:pt x="5661" y="23397"/>
                  </a:lnTo>
                  <a:lnTo>
                    <a:pt x="5095" y="23208"/>
                  </a:lnTo>
                  <a:lnTo>
                    <a:pt x="4057" y="23019"/>
                  </a:lnTo>
                  <a:lnTo>
                    <a:pt x="2925" y="22831"/>
                  </a:lnTo>
                  <a:lnTo>
                    <a:pt x="2265" y="22831"/>
                  </a:lnTo>
                  <a:lnTo>
                    <a:pt x="2265" y="22642"/>
                  </a:lnTo>
                  <a:lnTo>
                    <a:pt x="1887" y="22642"/>
                  </a:lnTo>
                  <a:lnTo>
                    <a:pt x="1510" y="22548"/>
                  </a:lnTo>
                  <a:lnTo>
                    <a:pt x="944" y="22076"/>
                  </a:lnTo>
                  <a:lnTo>
                    <a:pt x="944" y="21887"/>
                  </a:lnTo>
                  <a:lnTo>
                    <a:pt x="1038" y="21699"/>
                  </a:lnTo>
                  <a:lnTo>
                    <a:pt x="755" y="21699"/>
                  </a:lnTo>
                  <a:lnTo>
                    <a:pt x="472" y="21793"/>
                  </a:lnTo>
                  <a:lnTo>
                    <a:pt x="95" y="22076"/>
                  </a:lnTo>
                  <a:lnTo>
                    <a:pt x="0" y="22265"/>
                  </a:lnTo>
                  <a:lnTo>
                    <a:pt x="0" y="22359"/>
                  </a:lnTo>
                  <a:lnTo>
                    <a:pt x="283" y="22453"/>
                  </a:lnTo>
                  <a:lnTo>
                    <a:pt x="189" y="22548"/>
                  </a:lnTo>
                  <a:lnTo>
                    <a:pt x="95" y="22453"/>
                  </a:lnTo>
                  <a:lnTo>
                    <a:pt x="95" y="22642"/>
                  </a:lnTo>
                  <a:lnTo>
                    <a:pt x="283" y="22642"/>
                  </a:lnTo>
                  <a:lnTo>
                    <a:pt x="566" y="22736"/>
                  </a:lnTo>
                  <a:lnTo>
                    <a:pt x="472" y="22831"/>
                  </a:lnTo>
                  <a:lnTo>
                    <a:pt x="472" y="22925"/>
                  </a:lnTo>
                  <a:lnTo>
                    <a:pt x="661" y="22736"/>
                  </a:lnTo>
                  <a:lnTo>
                    <a:pt x="755" y="22925"/>
                  </a:lnTo>
                  <a:lnTo>
                    <a:pt x="755" y="23019"/>
                  </a:lnTo>
                  <a:lnTo>
                    <a:pt x="661" y="23019"/>
                  </a:lnTo>
                  <a:lnTo>
                    <a:pt x="944" y="23114"/>
                  </a:lnTo>
                  <a:lnTo>
                    <a:pt x="1132" y="23208"/>
                  </a:lnTo>
                  <a:lnTo>
                    <a:pt x="1604" y="23397"/>
                  </a:lnTo>
                  <a:lnTo>
                    <a:pt x="1510" y="23491"/>
                  </a:lnTo>
                  <a:lnTo>
                    <a:pt x="1510" y="23585"/>
                  </a:lnTo>
                  <a:lnTo>
                    <a:pt x="1793" y="23680"/>
                  </a:lnTo>
                  <a:lnTo>
                    <a:pt x="2170" y="23774"/>
                  </a:lnTo>
                  <a:lnTo>
                    <a:pt x="2453" y="23774"/>
                  </a:lnTo>
                  <a:lnTo>
                    <a:pt x="2359" y="23868"/>
                  </a:lnTo>
                  <a:lnTo>
                    <a:pt x="2642" y="24057"/>
                  </a:lnTo>
                  <a:lnTo>
                    <a:pt x="2736" y="23868"/>
                  </a:lnTo>
                  <a:lnTo>
                    <a:pt x="3019" y="23680"/>
                  </a:lnTo>
                  <a:lnTo>
                    <a:pt x="2925" y="23963"/>
                  </a:lnTo>
                  <a:lnTo>
                    <a:pt x="2831" y="24151"/>
                  </a:lnTo>
                  <a:lnTo>
                    <a:pt x="3114" y="23868"/>
                  </a:lnTo>
                  <a:lnTo>
                    <a:pt x="3208" y="24151"/>
                  </a:lnTo>
                  <a:lnTo>
                    <a:pt x="3302" y="23963"/>
                  </a:lnTo>
                  <a:lnTo>
                    <a:pt x="3491" y="24057"/>
                  </a:lnTo>
                  <a:lnTo>
                    <a:pt x="3585" y="24340"/>
                  </a:lnTo>
                  <a:lnTo>
                    <a:pt x="3680" y="24246"/>
                  </a:lnTo>
                  <a:lnTo>
                    <a:pt x="3774" y="24057"/>
                  </a:lnTo>
                  <a:lnTo>
                    <a:pt x="3868" y="24151"/>
                  </a:lnTo>
                  <a:lnTo>
                    <a:pt x="3868" y="24340"/>
                  </a:lnTo>
                  <a:lnTo>
                    <a:pt x="4434" y="24151"/>
                  </a:lnTo>
                  <a:lnTo>
                    <a:pt x="4717" y="24057"/>
                  </a:lnTo>
                  <a:lnTo>
                    <a:pt x="4812" y="24151"/>
                  </a:lnTo>
                  <a:lnTo>
                    <a:pt x="4812" y="23868"/>
                  </a:lnTo>
                  <a:lnTo>
                    <a:pt x="5000" y="23774"/>
                  </a:lnTo>
                  <a:lnTo>
                    <a:pt x="5000" y="23868"/>
                  </a:lnTo>
                  <a:lnTo>
                    <a:pt x="4906" y="24057"/>
                  </a:lnTo>
                  <a:lnTo>
                    <a:pt x="5095" y="23963"/>
                  </a:lnTo>
                  <a:lnTo>
                    <a:pt x="5378" y="23963"/>
                  </a:lnTo>
                  <a:lnTo>
                    <a:pt x="5378" y="24151"/>
                  </a:lnTo>
                  <a:lnTo>
                    <a:pt x="5000" y="24151"/>
                  </a:lnTo>
                  <a:lnTo>
                    <a:pt x="5095" y="24246"/>
                  </a:lnTo>
                  <a:lnTo>
                    <a:pt x="5000" y="24246"/>
                  </a:lnTo>
                  <a:lnTo>
                    <a:pt x="5000" y="24434"/>
                  </a:lnTo>
                  <a:lnTo>
                    <a:pt x="5378" y="24434"/>
                  </a:lnTo>
                  <a:lnTo>
                    <a:pt x="5566" y="24246"/>
                  </a:lnTo>
                  <a:lnTo>
                    <a:pt x="5944" y="24340"/>
                  </a:lnTo>
                  <a:lnTo>
                    <a:pt x="6415" y="24340"/>
                  </a:lnTo>
                  <a:lnTo>
                    <a:pt x="6321" y="24434"/>
                  </a:lnTo>
                  <a:lnTo>
                    <a:pt x="6510" y="24434"/>
                  </a:lnTo>
                  <a:lnTo>
                    <a:pt x="6604" y="24340"/>
                  </a:lnTo>
                  <a:lnTo>
                    <a:pt x="6604" y="24246"/>
                  </a:lnTo>
                  <a:lnTo>
                    <a:pt x="6793" y="24340"/>
                  </a:lnTo>
                  <a:lnTo>
                    <a:pt x="6604" y="24434"/>
                  </a:lnTo>
                  <a:lnTo>
                    <a:pt x="6793" y="24434"/>
                  </a:lnTo>
                  <a:lnTo>
                    <a:pt x="6887" y="24340"/>
                  </a:lnTo>
                  <a:lnTo>
                    <a:pt x="6981" y="24434"/>
                  </a:lnTo>
                  <a:lnTo>
                    <a:pt x="7264" y="24434"/>
                  </a:lnTo>
                  <a:lnTo>
                    <a:pt x="7925" y="24623"/>
                  </a:lnTo>
                  <a:lnTo>
                    <a:pt x="8680" y="24623"/>
                  </a:lnTo>
                  <a:lnTo>
                    <a:pt x="9057" y="24529"/>
                  </a:lnTo>
                  <a:lnTo>
                    <a:pt x="9529" y="24529"/>
                  </a:lnTo>
                  <a:lnTo>
                    <a:pt x="10000" y="24623"/>
                  </a:lnTo>
                  <a:lnTo>
                    <a:pt x="10566" y="24717"/>
                  </a:lnTo>
                  <a:lnTo>
                    <a:pt x="11415" y="24623"/>
                  </a:lnTo>
                  <a:lnTo>
                    <a:pt x="12359" y="24529"/>
                  </a:lnTo>
                  <a:lnTo>
                    <a:pt x="12830" y="24340"/>
                  </a:lnTo>
                  <a:lnTo>
                    <a:pt x="12925" y="24529"/>
                  </a:lnTo>
                  <a:lnTo>
                    <a:pt x="13019" y="24340"/>
                  </a:lnTo>
                  <a:lnTo>
                    <a:pt x="13113" y="24529"/>
                  </a:lnTo>
                  <a:lnTo>
                    <a:pt x="13208" y="24434"/>
                  </a:lnTo>
                  <a:lnTo>
                    <a:pt x="13113" y="24340"/>
                  </a:lnTo>
                  <a:lnTo>
                    <a:pt x="13962" y="24340"/>
                  </a:lnTo>
                  <a:lnTo>
                    <a:pt x="13962" y="24434"/>
                  </a:lnTo>
                  <a:lnTo>
                    <a:pt x="13962" y="24529"/>
                  </a:lnTo>
                  <a:lnTo>
                    <a:pt x="14717" y="24246"/>
                  </a:lnTo>
                  <a:lnTo>
                    <a:pt x="15566" y="24057"/>
                  </a:lnTo>
                  <a:lnTo>
                    <a:pt x="15378" y="23963"/>
                  </a:lnTo>
                  <a:lnTo>
                    <a:pt x="15472" y="23868"/>
                  </a:lnTo>
                  <a:lnTo>
                    <a:pt x="15566" y="23963"/>
                  </a:lnTo>
                  <a:lnTo>
                    <a:pt x="15472" y="23774"/>
                  </a:lnTo>
                  <a:lnTo>
                    <a:pt x="15661" y="23868"/>
                  </a:lnTo>
                  <a:lnTo>
                    <a:pt x="15566" y="24057"/>
                  </a:lnTo>
                  <a:lnTo>
                    <a:pt x="16038" y="23963"/>
                  </a:lnTo>
                  <a:lnTo>
                    <a:pt x="16698" y="23680"/>
                  </a:lnTo>
                  <a:lnTo>
                    <a:pt x="17264" y="23397"/>
                  </a:lnTo>
                  <a:lnTo>
                    <a:pt x="17453" y="23208"/>
                  </a:lnTo>
                  <a:lnTo>
                    <a:pt x="17547" y="23019"/>
                  </a:lnTo>
                  <a:lnTo>
                    <a:pt x="17736" y="23114"/>
                  </a:lnTo>
                  <a:lnTo>
                    <a:pt x="17830" y="23114"/>
                  </a:lnTo>
                  <a:lnTo>
                    <a:pt x="18019" y="23019"/>
                  </a:lnTo>
                  <a:lnTo>
                    <a:pt x="18208" y="22736"/>
                  </a:lnTo>
                  <a:lnTo>
                    <a:pt x="18302" y="22548"/>
                  </a:lnTo>
                  <a:lnTo>
                    <a:pt x="18868" y="22359"/>
                  </a:lnTo>
                  <a:lnTo>
                    <a:pt x="19623" y="22076"/>
                  </a:lnTo>
                  <a:lnTo>
                    <a:pt x="20189" y="21699"/>
                  </a:lnTo>
                  <a:lnTo>
                    <a:pt x="20849" y="21227"/>
                  </a:lnTo>
                  <a:lnTo>
                    <a:pt x="21321" y="20755"/>
                  </a:lnTo>
                  <a:lnTo>
                    <a:pt x="21510" y="20472"/>
                  </a:lnTo>
                  <a:lnTo>
                    <a:pt x="22170" y="19906"/>
                  </a:lnTo>
                  <a:lnTo>
                    <a:pt x="22736" y="19435"/>
                  </a:lnTo>
                  <a:lnTo>
                    <a:pt x="23113" y="18963"/>
                  </a:lnTo>
                  <a:lnTo>
                    <a:pt x="23302" y="18585"/>
                  </a:lnTo>
                  <a:lnTo>
                    <a:pt x="23396" y="18774"/>
                  </a:lnTo>
                  <a:lnTo>
                    <a:pt x="23585" y="18397"/>
                  </a:lnTo>
                  <a:lnTo>
                    <a:pt x="23774" y="18114"/>
                  </a:lnTo>
                  <a:lnTo>
                    <a:pt x="24057" y="17736"/>
                  </a:lnTo>
                  <a:lnTo>
                    <a:pt x="24245" y="17453"/>
                  </a:lnTo>
                  <a:lnTo>
                    <a:pt x="24340" y="17453"/>
                  </a:lnTo>
                  <a:lnTo>
                    <a:pt x="24434" y="17359"/>
                  </a:lnTo>
                  <a:lnTo>
                    <a:pt x="24623" y="16982"/>
                  </a:lnTo>
                  <a:lnTo>
                    <a:pt x="25189" y="16227"/>
                  </a:lnTo>
                  <a:lnTo>
                    <a:pt x="25566" y="15661"/>
                  </a:lnTo>
                  <a:lnTo>
                    <a:pt x="25943" y="15189"/>
                  </a:lnTo>
                  <a:lnTo>
                    <a:pt x="26226" y="14529"/>
                  </a:lnTo>
                  <a:lnTo>
                    <a:pt x="26509" y="13680"/>
                  </a:lnTo>
                  <a:lnTo>
                    <a:pt x="26604" y="13869"/>
                  </a:lnTo>
                  <a:lnTo>
                    <a:pt x="26604" y="13586"/>
                  </a:lnTo>
                  <a:lnTo>
                    <a:pt x="26698" y="13303"/>
                  </a:lnTo>
                  <a:lnTo>
                    <a:pt x="26792" y="13303"/>
                  </a:lnTo>
                  <a:lnTo>
                    <a:pt x="26887" y="13397"/>
                  </a:lnTo>
                  <a:lnTo>
                    <a:pt x="27170" y="12831"/>
                  </a:lnTo>
                  <a:lnTo>
                    <a:pt x="27264" y="12548"/>
                  </a:lnTo>
                  <a:lnTo>
                    <a:pt x="27264" y="12454"/>
                  </a:lnTo>
                  <a:lnTo>
                    <a:pt x="26981" y="12076"/>
                  </a:lnTo>
                  <a:lnTo>
                    <a:pt x="27075" y="12171"/>
                  </a:lnTo>
                  <a:lnTo>
                    <a:pt x="27170" y="12076"/>
                  </a:lnTo>
                  <a:lnTo>
                    <a:pt x="27358" y="12076"/>
                  </a:lnTo>
                  <a:lnTo>
                    <a:pt x="27453" y="12171"/>
                  </a:lnTo>
                  <a:lnTo>
                    <a:pt x="27453" y="11982"/>
                  </a:lnTo>
                  <a:lnTo>
                    <a:pt x="27547" y="11793"/>
                  </a:lnTo>
                  <a:lnTo>
                    <a:pt x="27641" y="11793"/>
                  </a:lnTo>
                  <a:lnTo>
                    <a:pt x="27547" y="11510"/>
                  </a:lnTo>
                  <a:lnTo>
                    <a:pt x="27641" y="11133"/>
                  </a:lnTo>
                  <a:lnTo>
                    <a:pt x="27830" y="10755"/>
                  </a:lnTo>
                  <a:lnTo>
                    <a:pt x="27924" y="10661"/>
                  </a:lnTo>
                  <a:lnTo>
                    <a:pt x="28113" y="10661"/>
                  </a:lnTo>
                  <a:lnTo>
                    <a:pt x="28019" y="10378"/>
                  </a:lnTo>
                  <a:lnTo>
                    <a:pt x="28019" y="10284"/>
                  </a:lnTo>
                  <a:lnTo>
                    <a:pt x="28019" y="10095"/>
                  </a:lnTo>
                  <a:lnTo>
                    <a:pt x="28113" y="10284"/>
                  </a:lnTo>
                  <a:lnTo>
                    <a:pt x="28208" y="10001"/>
                  </a:lnTo>
                  <a:lnTo>
                    <a:pt x="28019" y="10001"/>
                  </a:lnTo>
                  <a:lnTo>
                    <a:pt x="27924" y="9906"/>
                  </a:lnTo>
                  <a:lnTo>
                    <a:pt x="28113" y="9718"/>
                  </a:lnTo>
                  <a:lnTo>
                    <a:pt x="28208" y="9718"/>
                  </a:lnTo>
                  <a:lnTo>
                    <a:pt x="28113" y="9529"/>
                  </a:lnTo>
                  <a:lnTo>
                    <a:pt x="28396" y="9529"/>
                  </a:lnTo>
                  <a:lnTo>
                    <a:pt x="28302" y="9057"/>
                  </a:lnTo>
                  <a:lnTo>
                    <a:pt x="28396" y="9057"/>
                  </a:lnTo>
                  <a:lnTo>
                    <a:pt x="28396" y="8963"/>
                  </a:lnTo>
                  <a:lnTo>
                    <a:pt x="28396" y="8774"/>
                  </a:lnTo>
                  <a:lnTo>
                    <a:pt x="28491" y="8491"/>
                  </a:lnTo>
                  <a:lnTo>
                    <a:pt x="28585" y="8114"/>
                  </a:lnTo>
                  <a:lnTo>
                    <a:pt x="28774" y="8303"/>
                  </a:lnTo>
                  <a:lnTo>
                    <a:pt x="28962" y="7454"/>
                  </a:lnTo>
                  <a:lnTo>
                    <a:pt x="29057" y="6699"/>
                  </a:lnTo>
                  <a:lnTo>
                    <a:pt x="29245" y="5661"/>
                  </a:lnTo>
                  <a:lnTo>
                    <a:pt x="29340" y="4718"/>
                  </a:lnTo>
                  <a:lnTo>
                    <a:pt x="29340" y="4341"/>
                  </a:lnTo>
                  <a:lnTo>
                    <a:pt x="29057" y="4435"/>
                  </a:lnTo>
                  <a:lnTo>
                    <a:pt x="28962" y="4435"/>
                  </a:lnTo>
                  <a:lnTo>
                    <a:pt x="28962" y="4246"/>
                  </a:lnTo>
                  <a:lnTo>
                    <a:pt x="29151" y="4341"/>
                  </a:lnTo>
                  <a:lnTo>
                    <a:pt x="29245" y="4152"/>
                  </a:lnTo>
                  <a:lnTo>
                    <a:pt x="29151" y="4152"/>
                  </a:lnTo>
                  <a:lnTo>
                    <a:pt x="29057" y="3963"/>
                  </a:lnTo>
                  <a:lnTo>
                    <a:pt x="28962" y="3680"/>
                  </a:lnTo>
                  <a:lnTo>
                    <a:pt x="28962" y="3680"/>
                  </a:lnTo>
                  <a:lnTo>
                    <a:pt x="29245" y="3774"/>
                  </a:lnTo>
                  <a:lnTo>
                    <a:pt x="29057" y="3586"/>
                  </a:lnTo>
                  <a:lnTo>
                    <a:pt x="29057" y="3397"/>
                  </a:lnTo>
                  <a:lnTo>
                    <a:pt x="29245" y="3586"/>
                  </a:lnTo>
                  <a:lnTo>
                    <a:pt x="29245" y="3491"/>
                  </a:lnTo>
                  <a:lnTo>
                    <a:pt x="29434" y="3114"/>
                  </a:lnTo>
                  <a:lnTo>
                    <a:pt x="29245" y="2925"/>
                  </a:lnTo>
                  <a:lnTo>
                    <a:pt x="28962" y="2642"/>
                  </a:lnTo>
                  <a:lnTo>
                    <a:pt x="28962" y="2642"/>
                  </a:lnTo>
                  <a:lnTo>
                    <a:pt x="29245" y="2831"/>
                  </a:lnTo>
                  <a:lnTo>
                    <a:pt x="29340" y="2737"/>
                  </a:lnTo>
                  <a:lnTo>
                    <a:pt x="29434" y="2359"/>
                  </a:lnTo>
                  <a:lnTo>
                    <a:pt x="29434" y="2265"/>
                  </a:lnTo>
                  <a:lnTo>
                    <a:pt x="29434" y="2171"/>
                  </a:lnTo>
                  <a:lnTo>
                    <a:pt x="29340" y="2171"/>
                  </a:lnTo>
                  <a:lnTo>
                    <a:pt x="28774" y="944"/>
                  </a:lnTo>
                  <a:lnTo>
                    <a:pt x="28962" y="661"/>
                  </a:lnTo>
                  <a:lnTo>
                    <a:pt x="29057" y="473"/>
                  </a:lnTo>
                  <a:lnTo>
                    <a:pt x="29151" y="473"/>
                  </a:lnTo>
                  <a:lnTo>
                    <a:pt x="28868" y="190"/>
                  </a:lnTo>
                  <a:lnTo>
                    <a:pt x="29057" y="190"/>
                  </a:lnTo>
                  <a:lnTo>
                    <a:pt x="289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p:nvPr/>
          </p:nvSpPr>
          <p:spPr>
            <a:xfrm>
              <a:off x="1745175" y="2199475"/>
              <a:ext cx="169825" cy="162775"/>
            </a:xfrm>
            <a:custGeom>
              <a:avLst/>
              <a:gdLst/>
              <a:ahLst/>
              <a:cxnLst/>
              <a:rect l="l" t="t" r="r" b="b"/>
              <a:pathLst>
                <a:path w="6793" h="6511" extrusionOk="0">
                  <a:moveTo>
                    <a:pt x="1038" y="6416"/>
                  </a:moveTo>
                  <a:lnTo>
                    <a:pt x="1038" y="6463"/>
                  </a:lnTo>
                  <a:lnTo>
                    <a:pt x="1038" y="6463"/>
                  </a:lnTo>
                  <a:lnTo>
                    <a:pt x="943" y="6416"/>
                  </a:lnTo>
                  <a:close/>
                  <a:moveTo>
                    <a:pt x="2641" y="1"/>
                  </a:moveTo>
                  <a:lnTo>
                    <a:pt x="2641" y="190"/>
                  </a:lnTo>
                  <a:lnTo>
                    <a:pt x="2641" y="473"/>
                  </a:lnTo>
                  <a:lnTo>
                    <a:pt x="2641" y="567"/>
                  </a:lnTo>
                  <a:lnTo>
                    <a:pt x="2547" y="284"/>
                  </a:lnTo>
                  <a:lnTo>
                    <a:pt x="2547" y="756"/>
                  </a:lnTo>
                  <a:lnTo>
                    <a:pt x="2453" y="284"/>
                  </a:lnTo>
                  <a:lnTo>
                    <a:pt x="2453" y="473"/>
                  </a:lnTo>
                  <a:lnTo>
                    <a:pt x="2453" y="661"/>
                  </a:lnTo>
                  <a:lnTo>
                    <a:pt x="2075" y="1227"/>
                  </a:lnTo>
                  <a:lnTo>
                    <a:pt x="1509" y="2171"/>
                  </a:lnTo>
                  <a:lnTo>
                    <a:pt x="849" y="3114"/>
                  </a:lnTo>
                  <a:lnTo>
                    <a:pt x="377" y="3774"/>
                  </a:lnTo>
                  <a:lnTo>
                    <a:pt x="283" y="4152"/>
                  </a:lnTo>
                  <a:lnTo>
                    <a:pt x="472" y="4246"/>
                  </a:lnTo>
                  <a:lnTo>
                    <a:pt x="472" y="4340"/>
                  </a:lnTo>
                  <a:lnTo>
                    <a:pt x="377" y="4435"/>
                  </a:lnTo>
                  <a:lnTo>
                    <a:pt x="283" y="4435"/>
                  </a:lnTo>
                  <a:lnTo>
                    <a:pt x="566" y="4529"/>
                  </a:lnTo>
                  <a:lnTo>
                    <a:pt x="472" y="4435"/>
                  </a:lnTo>
                  <a:lnTo>
                    <a:pt x="566" y="4435"/>
                  </a:lnTo>
                  <a:lnTo>
                    <a:pt x="849" y="4623"/>
                  </a:lnTo>
                  <a:lnTo>
                    <a:pt x="566" y="4623"/>
                  </a:lnTo>
                  <a:lnTo>
                    <a:pt x="472" y="4812"/>
                  </a:lnTo>
                  <a:lnTo>
                    <a:pt x="377" y="5284"/>
                  </a:lnTo>
                  <a:lnTo>
                    <a:pt x="283" y="5944"/>
                  </a:lnTo>
                  <a:lnTo>
                    <a:pt x="189" y="6133"/>
                  </a:lnTo>
                  <a:lnTo>
                    <a:pt x="0" y="6227"/>
                  </a:lnTo>
                  <a:lnTo>
                    <a:pt x="566" y="6416"/>
                  </a:lnTo>
                  <a:lnTo>
                    <a:pt x="1038" y="6494"/>
                  </a:lnTo>
                  <a:lnTo>
                    <a:pt x="1038" y="6494"/>
                  </a:lnTo>
                  <a:lnTo>
                    <a:pt x="1038" y="6510"/>
                  </a:lnTo>
                  <a:lnTo>
                    <a:pt x="1051" y="6497"/>
                  </a:lnTo>
                  <a:lnTo>
                    <a:pt x="1051" y="6497"/>
                  </a:lnTo>
                  <a:lnTo>
                    <a:pt x="1132" y="6510"/>
                  </a:lnTo>
                  <a:lnTo>
                    <a:pt x="1069" y="6479"/>
                  </a:lnTo>
                  <a:lnTo>
                    <a:pt x="1069" y="6479"/>
                  </a:lnTo>
                  <a:lnTo>
                    <a:pt x="1132" y="6416"/>
                  </a:lnTo>
                  <a:lnTo>
                    <a:pt x="1226" y="6133"/>
                  </a:lnTo>
                  <a:lnTo>
                    <a:pt x="1226" y="5944"/>
                  </a:lnTo>
                  <a:lnTo>
                    <a:pt x="1038" y="5755"/>
                  </a:lnTo>
                  <a:lnTo>
                    <a:pt x="1415" y="5755"/>
                  </a:lnTo>
                  <a:lnTo>
                    <a:pt x="1321" y="5661"/>
                  </a:lnTo>
                  <a:lnTo>
                    <a:pt x="1415" y="5661"/>
                  </a:lnTo>
                  <a:lnTo>
                    <a:pt x="1604" y="5755"/>
                  </a:lnTo>
                  <a:lnTo>
                    <a:pt x="1415" y="5567"/>
                  </a:lnTo>
                  <a:lnTo>
                    <a:pt x="1038" y="5189"/>
                  </a:lnTo>
                  <a:lnTo>
                    <a:pt x="1226" y="5284"/>
                  </a:lnTo>
                  <a:lnTo>
                    <a:pt x="1604" y="5378"/>
                  </a:lnTo>
                  <a:lnTo>
                    <a:pt x="2264" y="3491"/>
                  </a:lnTo>
                  <a:lnTo>
                    <a:pt x="3019" y="1605"/>
                  </a:lnTo>
                  <a:lnTo>
                    <a:pt x="3019" y="1888"/>
                  </a:lnTo>
                  <a:lnTo>
                    <a:pt x="3113" y="1699"/>
                  </a:lnTo>
                  <a:lnTo>
                    <a:pt x="3113" y="1888"/>
                  </a:lnTo>
                  <a:lnTo>
                    <a:pt x="3302" y="1699"/>
                  </a:lnTo>
                  <a:lnTo>
                    <a:pt x="3208" y="1888"/>
                  </a:lnTo>
                  <a:lnTo>
                    <a:pt x="3302" y="1982"/>
                  </a:lnTo>
                  <a:lnTo>
                    <a:pt x="3585" y="2076"/>
                  </a:lnTo>
                  <a:lnTo>
                    <a:pt x="3962" y="2171"/>
                  </a:lnTo>
                  <a:lnTo>
                    <a:pt x="4340" y="1982"/>
                  </a:lnTo>
                  <a:lnTo>
                    <a:pt x="4151" y="2171"/>
                  </a:lnTo>
                  <a:lnTo>
                    <a:pt x="4151" y="2359"/>
                  </a:lnTo>
                  <a:lnTo>
                    <a:pt x="4151" y="2454"/>
                  </a:lnTo>
                  <a:lnTo>
                    <a:pt x="4245" y="2548"/>
                  </a:lnTo>
                  <a:lnTo>
                    <a:pt x="4623" y="2548"/>
                  </a:lnTo>
                  <a:lnTo>
                    <a:pt x="4811" y="2359"/>
                  </a:lnTo>
                  <a:lnTo>
                    <a:pt x="5000" y="2642"/>
                  </a:lnTo>
                  <a:lnTo>
                    <a:pt x="5283" y="3020"/>
                  </a:lnTo>
                  <a:lnTo>
                    <a:pt x="5755" y="3208"/>
                  </a:lnTo>
                  <a:lnTo>
                    <a:pt x="6132" y="3208"/>
                  </a:lnTo>
                  <a:lnTo>
                    <a:pt x="6038" y="3397"/>
                  </a:lnTo>
                  <a:lnTo>
                    <a:pt x="6038" y="3586"/>
                  </a:lnTo>
                  <a:lnTo>
                    <a:pt x="6132" y="3680"/>
                  </a:lnTo>
                  <a:lnTo>
                    <a:pt x="6321" y="3680"/>
                  </a:lnTo>
                  <a:lnTo>
                    <a:pt x="6698" y="3586"/>
                  </a:lnTo>
                  <a:lnTo>
                    <a:pt x="6698" y="3869"/>
                  </a:lnTo>
                  <a:lnTo>
                    <a:pt x="6509" y="3963"/>
                  </a:lnTo>
                  <a:lnTo>
                    <a:pt x="6509" y="3963"/>
                  </a:lnTo>
                  <a:lnTo>
                    <a:pt x="6792" y="3869"/>
                  </a:lnTo>
                  <a:lnTo>
                    <a:pt x="6792" y="3491"/>
                  </a:lnTo>
                  <a:lnTo>
                    <a:pt x="6698" y="3397"/>
                  </a:lnTo>
                  <a:lnTo>
                    <a:pt x="6509" y="3586"/>
                  </a:lnTo>
                  <a:lnTo>
                    <a:pt x="6509" y="3586"/>
                  </a:lnTo>
                  <a:lnTo>
                    <a:pt x="6604" y="3303"/>
                  </a:lnTo>
                  <a:lnTo>
                    <a:pt x="6604" y="3114"/>
                  </a:lnTo>
                  <a:lnTo>
                    <a:pt x="6509" y="3020"/>
                  </a:lnTo>
                  <a:lnTo>
                    <a:pt x="6226" y="3020"/>
                  </a:lnTo>
                  <a:lnTo>
                    <a:pt x="5849" y="3114"/>
                  </a:lnTo>
                  <a:lnTo>
                    <a:pt x="5849" y="3114"/>
                  </a:lnTo>
                  <a:lnTo>
                    <a:pt x="5943" y="2831"/>
                  </a:lnTo>
                  <a:lnTo>
                    <a:pt x="5943" y="2925"/>
                  </a:lnTo>
                  <a:lnTo>
                    <a:pt x="6132" y="2548"/>
                  </a:lnTo>
                  <a:lnTo>
                    <a:pt x="5660" y="2359"/>
                  </a:lnTo>
                  <a:lnTo>
                    <a:pt x="5283" y="2171"/>
                  </a:lnTo>
                  <a:lnTo>
                    <a:pt x="4906" y="2171"/>
                  </a:lnTo>
                  <a:lnTo>
                    <a:pt x="4906" y="1699"/>
                  </a:lnTo>
                  <a:lnTo>
                    <a:pt x="5094" y="1322"/>
                  </a:lnTo>
                  <a:lnTo>
                    <a:pt x="4717" y="1605"/>
                  </a:lnTo>
                  <a:lnTo>
                    <a:pt x="4811" y="1322"/>
                  </a:lnTo>
                  <a:lnTo>
                    <a:pt x="4811" y="1322"/>
                  </a:lnTo>
                  <a:lnTo>
                    <a:pt x="4717" y="1416"/>
                  </a:lnTo>
                  <a:lnTo>
                    <a:pt x="4434" y="1605"/>
                  </a:lnTo>
                  <a:lnTo>
                    <a:pt x="4623" y="1322"/>
                  </a:lnTo>
                  <a:lnTo>
                    <a:pt x="4623" y="1227"/>
                  </a:lnTo>
                  <a:lnTo>
                    <a:pt x="4528" y="1133"/>
                  </a:lnTo>
                  <a:lnTo>
                    <a:pt x="4340" y="1322"/>
                  </a:lnTo>
                  <a:lnTo>
                    <a:pt x="4340" y="1510"/>
                  </a:lnTo>
                  <a:lnTo>
                    <a:pt x="4245" y="1322"/>
                  </a:lnTo>
                  <a:lnTo>
                    <a:pt x="4151" y="1227"/>
                  </a:lnTo>
                  <a:lnTo>
                    <a:pt x="3868" y="944"/>
                  </a:lnTo>
                  <a:lnTo>
                    <a:pt x="3208" y="567"/>
                  </a:lnTo>
                  <a:lnTo>
                    <a:pt x="2925" y="378"/>
                  </a:lnTo>
                  <a:lnTo>
                    <a:pt x="273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54;p11"/>
          <p:cNvSpPr/>
          <p:nvPr/>
        </p:nvSpPr>
        <p:spPr>
          <a:xfrm>
            <a:off x="2497627" y="2497075"/>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1"/>
          <p:cNvSpPr/>
          <p:nvPr/>
        </p:nvSpPr>
        <p:spPr>
          <a:xfrm>
            <a:off x="6059300" y="2600050"/>
            <a:ext cx="2058017" cy="1015968"/>
          </a:xfrm>
          <a:custGeom>
            <a:avLst/>
            <a:gdLst/>
            <a:ahLst/>
            <a:cxnLst/>
            <a:rect l="l" t="t" r="r" b="b"/>
            <a:pathLst>
              <a:path w="65189" h="62358" extrusionOk="0">
                <a:moveTo>
                  <a:pt x="40283" y="1525"/>
                </a:moveTo>
                <a:lnTo>
                  <a:pt x="40000" y="1541"/>
                </a:lnTo>
                <a:lnTo>
                  <a:pt x="40000" y="1541"/>
                </a:lnTo>
                <a:lnTo>
                  <a:pt x="39811" y="1604"/>
                </a:lnTo>
                <a:lnTo>
                  <a:pt x="40283" y="1525"/>
                </a:lnTo>
                <a:close/>
                <a:moveTo>
                  <a:pt x="22547" y="1793"/>
                </a:moveTo>
                <a:lnTo>
                  <a:pt x="22359" y="1887"/>
                </a:lnTo>
                <a:lnTo>
                  <a:pt x="21981" y="2359"/>
                </a:lnTo>
                <a:lnTo>
                  <a:pt x="24057" y="1981"/>
                </a:lnTo>
                <a:lnTo>
                  <a:pt x="23208" y="2076"/>
                </a:lnTo>
                <a:lnTo>
                  <a:pt x="22925" y="1981"/>
                </a:lnTo>
                <a:lnTo>
                  <a:pt x="22642" y="1887"/>
                </a:lnTo>
                <a:lnTo>
                  <a:pt x="22642" y="1793"/>
                </a:lnTo>
                <a:close/>
                <a:moveTo>
                  <a:pt x="64528" y="13585"/>
                </a:moveTo>
                <a:lnTo>
                  <a:pt x="64528" y="13679"/>
                </a:lnTo>
                <a:lnTo>
                  <a:pt x="64551" y="13679"/>
                </a:lnTo>
                <a:lnTo>
                  <a:pt x="64528" y="13585"/>
                </a:lnTo>
                <a:close/>
                <a:moveTo>
                  <a:pt x="33868" y="58678"/>
                </a:moveTo>
                <a:lnTo>
                  <a:pt x="34057" y="58772"/>
                </a:lnTo>
                <a:lnTo>
                  <a:pt x="34057" y="58772"/>
                </a:lnTo>
                <a:lnTo>
                  <a:pt x="33962" y="58678"/>
                </a:lnTo>
                <a:close/>
                <a:moveTo>
                  <a:pt x="30849" y="58678"/>
                </a:moveTo>
                <a:lnTo>
                  <a:pt x="30943" y="58772"/>
                </a:lnTo>
                <a:lnTo>
                  <a:pt x="30283" y="58867"/>
                </a:lnTo>
                <a:lnTo>
                  <a:pt x="30472" y="58772"/>
                </a:lnTo>
                <a:lnTo>
                  <a:pt x="30849" y="58678"/>
                </a:lnTo>
                <a:close/>
                <a:moveTo>
                  <a:pt x="32264" y="59056"/>
                </a:moveTo>
                <a:lnTo>
                  <a:pt x="33113" y="59244"/>
                </a:lnTo>
                <a:lnTo>
                  <a:pt x="31698" y="59339"/>
                </a:lnTo>
                <a:lnTo>
                  <a:pt x="31415" y="59339"/>
                </a:lnTo>
                <a:lnTo>
                  <a:pt x="32264" y="59056"/>
                </a:lnTo>
                <a:close/>
                <a:moveTo>
                  <a:pt x="60849" y="0"/>
                </a:moveTo>
                <a:lnTo>
                  <a:pt x="58679" y="95"/>
                </a:lnTo>
                <a:lnTo>
                  <a:pt x="56792" y="189"/>
                </a:lnTo>
                <a:lnTo>
                  <a:pt x="58584" y="378"/>
                </a:lnTo>
                <a:lnTo>
                  <a:pt x="58301" y="189"/>
                </a:lnTo>
                <a:lnTo>
                  <a:pt x="59151" y="378"/>
                </a:lnTo>
                <a:lnTo>
                  <a:pt x="58679" y="472"/>
                </a:lnTo>
                <a:lnTo>
                  <a:pt x="58018" y="472"/>
                </a:lnTo>
                <a:lnTo>
                  <a:pt x="56792" y="283"/>
                </a:lnTo>
                <a:lnTo>
                  <a:pt x="55943" y="283"/>
                </a:lnTo>
                <a:lnTo>
                  <a:pt x="54528" y="378"/>
                </a:lnTo>
                <a:lnTo>
                  <a:pt x="50660" y="378"/>
                </a:lnTo>
                <a:lnTo>
                  <a:pt x="48585" y="472"/>
                </a:lnTo>
                <a:lnTo>
                  <a:pt x="46226" y="472"/>
                </a:lnTo>
                <a:lnTo>
                  <a:pt x="43868" y="283"/>
                </a:lnTo>
                <a:lnTo>
                  <a:pt x="44056" y="472"/>
                </a:lnTo>
                <a:lnTo>
                  <a:pt x="44339" y="472"/>
                </a:lnTo>
                <a:lnTo>
                  <a:pt x="43396" y="661"/>
                </a:lnTo>
                <a:lnTo>
                  <a:pt x="42170" y="849"/>
                </a:lnTo>
                <a:lnTo>
                  <a:pt x="40849" y="755"/>
                </a:lnTo>
                <a:lnTo>
                  <a:pt x="40377" y="661"/>
                </a:lnTo>
                <a:lnTo>
                  <a:pt x="39906" y="566"/>
                </a:lnTo>
                <a:lnTo>
                  <a:pt x="39717" y="566"/>
                </a:lnTo>
                <a:lnTo>
                  <a:pt x="38207" y="661"/>
                </a:lnTo>
                <a:lnTo>
                  <a:pt x="36509" y="944"/>
                </a:lnTo>
                <a:lnTo>
                  <a:pt x="34906" y="1132"/>
                </a:lnTo>
                <a:lnTo>
                  <a:pt x="33585" y="1132"/>
                </a:lnTo>
                <a:lnTo>
                  <a:pt x="33962" y="1038"/>
                </a:lnTo>
                <a:lnTo>
                  <a:pt x="33774" y="944"/>
                </a:lnTo>
                <a:lnTo>
                  <a:pt x="33396" y="944"/>
                </a:lnTo>
                <a:lnTo>
                  <a:pt x="32453" y="1038"/>
                </a:lnTo>
                <a:lnTo>
                  <a:pt x="30283" y="1321"/>
                </a:lnTo>
                <a:lnTo>
                  <a:pt x="30472" y="1415"/>
                </a:lnTo>
                <a:lnTo>
                  <a:pt x="30566" y="1510"/>
                </a:lnTo>
                <a:lnTo>
                  <a:pt x="29151" y="1604"/>
                </a:lnTo>
                <a:lnTo>
                  <a:pt x="29057" y="1698"/>
                </a:lnTo>
                <a:lnTo>
                  <a:pt x="29717" y="1698"/>
                </a:lnTo>
                <a:lnTo>
                  <a:pt x="28208" y="1793"/>
                </a:lnTo>
                <a:lnTo>
                  <a:pt x="27547" y="1793"/>
                </a:lnTo>
                <a:lnTo>
                  <a:pt x="27642" y="1698"/>
                </a:lnTo>
                <a:lnTo>
                  <a:pt x="28585" y="1510"/>
                </a:lnTo>
                <a:lnTo>
                  <a:pt x="27736" y="1604"/>
                </a:lnTo>
                <a:lnTo>
                  <a:pt x="26887" y="1698"/>
                </a:lnTo>
                <a:lnTo>
                  <a:pt x="26038" y="1698"/>
                </a:lnTo>
                <a:lnTo>
                  <a:pt x="25189" y="1793"/>
                </a:lnTo>
                <a:lnTo>
                  <a:pt x="25189" y="1793"/>
                </a:lnTo>
                <a:lnTo>
                  <a:pt x="25755" y="1698"/>
                </a:lnTo>
                <a:lnTo>
                  <a:pt x="24906" y="1793"/>
                </a:lnTo>
                <a:lnTo>
                  <a:pt x="24057" y="1981"/>
                </a:lnTo>
                <a:lnTo>
                  <a:pt x="25094" y="1887"/>
                </a:lnTo>
                <a:lnTo>
                  <a:pt x="26132" y="1981"/>
                </a:lnTo>
                <a:lnTo>
                  <a:pt x="24906" y="2264"/>
                </a:lnTo>
                <a:lnTo>
                  <a:pt x="23585" y="2359"/>
                </a:lnTo>
                <a:lnTo>
                  <a:pt x="23585" y="2453"/>
                </a:lnTo>
                <a:lnTo>
                  <a:pt x="23585" y="2547"/>
                </a:lnTo>
                <a:lnTo>
                  <a:pt x="25566" y="2359"/>
                </a:lnTo>
                <a:lnTo>
                  <a:pt x="27547" y="2264"/>
                </a:lnTo>
                <a:lnTo>
                  <a:pt x="29434" y="1981"/>
                </a:lnTo>
                <a:lnTo>
                  <a:pt x="30377" y="1793"/>
                </a:lnTo>
                <a:lnTo>
                  <a:pt x="31321" y="1604"/>
                </a:lnTo>
                <a:lnTo>
                  <a:pt x="30472" y="1887"/>
                </a:lnTo>
                <a:lnTo>
                  <a:pt x="30660" y="1981"/>
                </a:lnTo>
                <a:lnTo>
                  <a:pt x="31038" y="2076"/>
                </a:lnTo>
                <a:lnTo>
                  <a:pt x="31981" y="2170"/>
                </a:lnTo>
                <a:lnTo>
                  <a:pt x="33302" y="2170"/>
                </a:lnTo>
                <a:lnTo>
                  <a:pt x="34717" y="2076"/>
                </a:lnTo>
                <a:lnTo>
                  <a:pt x="37075" y="1887"/>
                </a:lnTo>
                <a:lnTo>
                  <a:pt x="37830" y="1793"/>
                </a:lnTo>
                <a:lnTo>
                  <a:pt x="37924" y="1698"/>
                </a:lnTo>
                <a:lnTo>
                  <a:pt x="38868" y="1604"/>
                </a:lnTo>
                <a:lnTo>
                  <a:pt x="38962" y="1510"/>
                </a:lnTo>
                <a:lnTo>
                  <a:pt x="38868" y="1510"/>
                </a:lnTo>
                <a:lnTo>
                  <a:pt x="38113" y="1415"/>
                </a:lnTo>
                <a:lnTo>
                  <a:pt x="40000" y="1510"/>
                </a:lnTo>
                <a:lnTo>
                  <a:pt x="38868" y="1604"/>
                </a:lnTo>
                <a:lnTo>
                  <a:pt x="40000" y="1541"/>
                </a:lnTo>
                <a:lnTo>
                  <a:pt x="40000" y="1541"/>
                </a:lnTo>
                <a:lnTo>
                  <a:pt x="40094" y="1510"/>
                </a:lnTo>
                <a:lnTo>
                  <a:pt x="40377" y="1510"/>
                </a:lnTo>
                <a:lnTo>
                  <a:pt x="40283" y="1525"/>
                </a:lnTo>
                <a:lnTo>
                  <a:pt x="40283" y="1525"/>
                </a:lnTo>
                <a:lnTo>
                  <a:pt x="40566" y="1510"/>
                </a:lnTo>
                <a:lnTo>
                  <a:pt x="41509" y="1604"/>
                </a:lnTo>
                <a:lnTo>
                  <a:pt x="44151" y="1415"/>
                </a:lnTo>
                <a:lnTo>
                  <a:pt x="45000" y="1321"/>
                </a:lnTo>
                <a:lnTo>
                  <a:pt x="44434" y="1321"/>
                </a:lnTo>
                <a:lnTo>
                  <a:pt x="45188" y="1132"/>
                </a:lnTo>
                <a:lnTo>
                  <a:pt x="45660" y="1227"/>
                </a:lnTo>
                <a:lnTo>
                  <a:pt x="45755" y="1227"/>
                </a:lnTo>
                <a:lnTo>
                  <a:pt x="45755" y="1321"/>
                </a:lnTo>
                <a:lnTo>
                  <a:pt x="45377" y="1321"/>
                </a:lnTo>
                <a:lnTo>
                  <a:pt x="46038" y="1415"/>
                </a:lnTo>
                <a:lnTo>
                  <a:pt x="46792" y="1321"/>
                </a:lnTo>
                <a:lnTo>
                  <a:pt x="46792" y="1227"/>
                </a:lnTo>
                <a:lnTo>
                  <a:pt x="46981" y="1321"/>
                </a:lnTo>
                <a:lnTo>
                  <a:pt x="47547" y="1321"/>
                </a:lnTo>
                <a:lnTo>
                  <a:pt x="47358" y="1510"/>
                </a:lnTo>
                <a:lnTo>
                  <a:pt x="46981" y="1510"/>
                </a:lnTo>
                <a:lnTo>
                  <a:pt x="46792" y="1415"/>
                </a:lnTo>
                <a:lnTo>
                  <a:pt x="43868" y="1698"/>
                </a:lnTo>
                <a:lnTo>
                  <a:pt x="45566" y="1698"/>
                </a:lnTo>
                <a:lnTo>
                  <a:pt x="47264" y="1604"/>
                </a:lnTo>
                <a:lnTo>
                  <a:pt x="50566" y="1321"/>
                </a:lnTo>
                <a:lnTo>
                  <a:pt x="52169" y="1227"/>
                </a:lnTo>
                <a:lnTo>
                  <a:pt x="55471" y="1227"/>
                </a:lnTo>
                <a:lnTo>
                  <a:pt x="57075" y="1415"/>
                </a:lnTo>
                <a:lnTo>
                  <a:pt x="56603" y="1321"/>
                </a:lnTo>
                <a:lnTo>
                  <a:pt x="56509" y="1227"/>
                </a:lnTo>
                <a:lnTo>
                  <a:pt x="57264" y="1132"/>
                </a:lnTo>
                <a:lnTo>
                  <a:pt x="58396" y="1227"/>
                </a:lnTo>
                <a:lnTo>
                  <a:pt x="58773" y="1227"/>
                </a:lnTo>
                <a:lnTo>
                  <a:pt x="58962" y="1321"/>
                </a:lnTo>
                <a:lnTo>
                  <a:pt x="59905" y="1321"/>
                </a:lnTo>
                <a:lnTo>
                  <a:pt x="61037" y="1510"/>
                </a:lnTo>
                <a:lnTo>
                  <a:pt x="61603" y="1698"/>
                </a:lnTo>
                <a:lnTo>
                  <a:pt x="62075" y="1887"/>
                </a:lnTo>
                <a:lnTo>
                  <a:pt x="62452" y="2076"/>
                </a:lnTo>
                <a:lnTo>
                  <a:pt x="62547" y="2359"/>
                </a:lnTo>
                <a:lnTo>
                  <a:pt x="62641" y="4528"/>
                </a:lnTo>
                <a:lnTo>
                  <a:pt x="62641" y="8113"/>
                </a:lnTo>
                <a:lnTo>
                  <a:pt x="62547" y="17547"/>
                </a:lnTo>
                <a:lnTo>
                  <a:pt x="62547" y="22547"/>
                </a:lnTo>
                <a:lnTo>
                  <a:pt x="62641" y="27075"/>
                </a:lnTo>
                <a:lnTo>
                  <a:pt x="62830" y="30849"/>
                </a:lnTo>
                <a:lnTo>
                  <a:pt x="62924" y="32169"/>
                </a:lnTo>
                <a:lnTo>
                  <a:pt x="63113" y="33207"/>
                </a:lnTo>
                <a:lnTo>
                  <a:pt x="63113" y="34528"/>
                </a:lnTo>
                <a:lnTo>
                  <a:pt x="63207" y="35943"/>
                </a:lnTo>
                <a:lnTo>
                  <a:pt x="63207" y="36886"/>
                </a:lnTo>
                <a:lnTo>
                  <a:pt x="63113" y="38396"/>
                </a:lnTo>
                <a:lnTo>
                  <a:pt x="62830" y="42358"/>
                </a:lnTo>
                <a:lnTo>
                  <a:pt x="62547" y="46509"/>
                </a:lnTo>
                <a:lnTo>
                  <a:pt x="62452" y="48207"/>
                </a:lnTo>
                <a:lnTo>
                  <a:pt x="62547" y="49527"/>
                </a:lnTo>
                <a:lnTo>
                  <a:pt x="62547" y="51131"/>
                </a:lnTo>
                <a:lnTo>
                  <a:pt x="62547" y="52735"/>
                </a:lnTo>
                <a:lnTo>
                  <a:pt x="62358" y="53584"/>
                </a:lnTo>
                <a:lnTo>
                  <a:pt x="62264" y="54339"/>
                </a:lnTo>
                <a:lnTo>
                  <a:pt x="61981" y="55093"/>
                </a:lnTo>
                <a:lnTo>
                  <a:pt x="61603" y="55754"/>
                </a:lnTo>
                <a:lnTo>
                  <a:pt x="61792" y="55754"/>
                </a:lnTo>
                <a:lnTo>
                  <a:pt x="61886" y="55565"/>
                </a:lnTo>
                <a:lnTo>
                  <a:pt x="62169" y="55376"/>
                </a:lnTo>
                <a:lnTo>
                  <a:pt x="62264" y="55565"/>
                </a:lnTo>
                <a:lnTo>
                  <a:pt x="62169" y="55754"/>
                </a:lnTo>
                <a:lnTo>
                  <a:pt x="61981" y="56225"/>
                </a:lnTo>
                <a:lnTo>
                  <a:pt x="61792" y="56037"/>
                </a:lnTo>
                <a:lnTo>
                  <a:pt x="61509" y="55754"/>
                </a:lnTo>
                <a:lnTo>
                  <a:pt x="61603" y="55942"/>
                </a:lnTo>
                <a:lnTo>
                  <a:pt x="61509" y="55942"/>
                </a:lnTo>
                <a:lnTo>
                  <a:pt x="61603" y="56037"/>
                </a:lnTo>
                <a:lnTo>
                  <a:pt x="60094" y="56320"/>
                </a:lnTo>
                <a:lnTo>
                  <a:pt x="58773" y="56414"/>
                </a:lnTo>
                <a:lnTo>
                  <a:pt x="57547" y="56508"/>
                </a:lnTo>
                <a:lnTo>
                  <a:pt x="56415" y="56508"/>
                </a:lnTo>
                <a:lnTo>
                  <a:pt x="56698" y="56320"/>
                </a:lnTo>
                <a:lnTo>
                  <a:pt x="56698" y="56320"/>
                </a:lnTo>
                <a:lnTo>
                  <a:pt x="56037" y="56508"/>
                </a:lnTo>
                <a:lnTo>
                  <a:pt x="54811" y="56886"/>
                </a:lnTo>
                <a:lnTo>
                  <a:pt x="53679" y="57074"/>
                </a:lnTo>
                <a:lnTo>
                  <a:pt x="53868" y="56791"/>
                </a:lnTo>
                <a:lnTo>
                  <a:pt x="54245" y="56697"/>
                </a:lnTo>
                <a:lnTo>
                  <a:pt x="53019" y="56886"/>
                </a:lnTo>
                <a:lnTo>
                  <a:pt x="51698" y="56980"/>
                </a:lnTo>
                <a:lnTo>
                  <a:pt x="50943" y="57074"/>
                </a:lnTo>
                <a:lnTo>
                  <a:pt x="51132" y="57169"/>
                </a:lnTo>
                <a:lnTo>
                  <a:pt x="48962" y="57452"/>
                </a:lnTo>
                <a:lnTo>
                  <a:pt x="48962" y="57357"/>
                </a:lnTo>
                <a:lnTo>
                  <a:pt x="48019" y="57452"/>
                </a:lnTo>
                <a:lnTo>
                  <a:pt x="47641" y="57452"/>
                </a:lnTo>
                <a:lnTo>
                  <a:pt x="46604" y="57546"/>
                </a:lnTo>
                <a:lnTo>
                  <a:pt x="44717" y="57546"/>
                </a:lnTo>
                <a:lnTo>
                  <a:pt x="44339" y="57452"/>
                </a:lnTo>
                <a:lnTo>
                  <a:pt x="45000" y="57263"/>
                </a:lnTo>
                <a:lnTo>
                  <a:pt x="40000" y="57829"/>
                </a:lnTo>
                <a:lnTo>
                  <a:pt x="38019" y="58206"/>
                </a:lnTo>
                <a:lnTo>
                  <a:pt x="37547" y="58018"/>
                </a:lnTo>
                <a:lnTo>
                  <a:pt x="37075" y="58018"/>
                </a:lnTo>
                <a:lnTo>
                  <a:pt x="36698" y="58112"/>
                </a:lnTo>
                <a:lnTo>
                  <a:pt x="36415" y="58301"/>
                </a:lnTo>
                <a:lnTo>
                  <a:pt x="36038" y="58301"/>
                </a:lnTo>
                <a:lnTo>
                  <a:pt x="36038" y="58395"/>
                </a:lnTo>
                <a:lnTo>
                  <a:pt x="36321" y="58395"/>
                </a:lnTo>
                <a:lnTo>
                  <a:pt x="36132" y="58678"/>
                </a:lnTo>
                <a:lnTo>
                  <a:pt x="37075" y="58678"/>
                </a:lnTo>
                <a:lnTo>
                  <a:pt x="37830" y="58584"/>
                </a:lnTo>
                <a:lnTo>
                  <a:pt x="38585" y="58489"/>
                </a:lnTo>
                <a:lnTo>
                  <a:pt x="39434" y="58489"/>
                </a:lnTo>
                <a:lnTo>
                  <a:pt x="38585" y="58867"/>
                </a:lnTo>
                <a:lnTo>
                  <a:pt x="37358" y="59244"/>
                </a:lnTo>
                <a:lnTo>
                  <a:pt x="36792" y="59339"/>
                </a:lnTo>
                <a:lnTo>
                  <a:pt x="36226" y="59339"/>
                </a:lnTo>
                <a:lnTo>
                  <a:pt x="35755" y="59244"/>
                </a:lnTo>
                <a:lnTo>
                  <a:pt x="35566" y="59056"/>
                </a:lnTo>
                <a:lnTo>
                  <a:pt x="35472" y="58867"/>
                </a:lnTo>
                <a:lnTo>
                  <a:pt x="36509" y="58772"/>
                </a:lnTo>
                <a:lnTo>
                  <a:pt x="35377" y="58678"/>
                </a:lnTo>
                <a:lnTo>
                  <a:pt x="34151" y="58772"/>
                </a:lnTo>
                <a:lnTo>
                  <a:pt x="34057" y="58772"/>
                </a:lnTo>
                <a:lnTo>
                  <a:pt x="33208" y="58961"/>
                </a:lnTo>
                <a:lnTo>
                  <a:pt x="32264" y="59056"/>
                </a:lnTo>
                <a:lnTo>
                  <a:pt x="32264" y="59056"/>
                </a:lnTo>
                <a:lnTo>
                  <a:pt x="33113" y="58867"/>
                </a:lnTo>
                <a:lnTo>
                  <a:pt x="31887" y="58489"/>
                </a:lnTo>
                <a:lnTo>
                  <a:pt x="31132" y="58395"/>
                </a:lnTo>
                <a:lnTo>
                  <a:pt x="31038" y="58301"/>
                </a:lnTo>
                <a:lnTo>
                  <a:pt x="31132" y="58301"/>
                </a:lnTo>
                <a:lnTo>
                  <a:pt x="31509" y="58206"/>
                </a:lnTo>
                <a:lnTo>
                  <a:pt x="30660" y="58206"/>
                </a:lnTo>
                <a:lnTo>
                  <a:pt x="30283" y="58301"/>
                </a:lnTo>
                <a:lnTo>
                  <a:pt x="29906" y="58489"/>
                </a:lnTo>
                <a:lnTo>
                  <a:pt x="29151" y="58678"/>
                </a:lnTo>
                <a:lnTo>
                  <a:pt x="29340" y="58584"/>
                </a:lnTo>
                <a:lnTo>
                  <a:pt x="29434" y="58395"/>
                </a:lnTo>
                <a:lnTo>
                  <a:pt x="29434" y="58395"/>
                </a:lnTo>
                <a:lnTo>
                  <a:pt x="28585" y="58489"/>
                </a:lnTo>
                <a:lnTo>
                  <a:pt x="28491" y="58584"/>
                </a:lnTo>
                <a:lnTo>
                  <a:pt x="28396" y="58678"/>
                </a:lnTo>
                <a:lnTo>
                  <a:pt x="27736" y="58867"/>
                </a:lnTo>
                <a:lnTo>
                  <a:pt x="25660" y="59150"/>
                </a:lnTo>
                <a:lnTo>
                  <a:pt x="22170" y="59622"/>
                </a:lnTo>
                <a:lnTo>
                  <a:pt x="22359" y="59527"/>
                </a:lnTo>
                <a:lnTo>
                  <a:pt x="22359" y="59433"/>
                </a:lnTo>
                <a:lnTo>
                  <a:pt x="22264" y="59433"/>
                </a:lnTo>
                <a:lnTo>
                  <a:pt x="22453" y="59244"/>
                </a:lnTo>
                <a:lnTo>
                  <a:pt x="22453" y="59056"/>
                </a:lnTo>
                <a:lnTo>
                  <a:pt x="21132" y="59339"/>
                </a:lnTo>
                <a:lnTo>
                  <a:pt x="19246" y="59716"/>
                </a:lnTo>
                <a:lnTo>
                  <a:pt x="18208" y="59810"/>
                </a:lnTo>
                <a:lnTo>
                  <a:pt x="17264" y="59905"/>
                </a:lnTo>
                <a:lnTo>
                  <a:pt x="16415" y="59905"/>
                </a:lnTo>
                <a:lnTo>
                  <a:pt x="15849" y="59810"/>
                </a:lnTo>
                <a:lnTo>
                  <a:pt x="14246" y="59810"/>
                </a:lnTo>
                <a:lnTo>
                  <a:pt x="11981" y="59999"/>
                </a:lnTo>
                <a:lnTo>
                  <a:pt x="11981" y="59999"/>
                </a:lnTo>
                <a:lnTo>
                  <a:pt x="12359" y="59905"/>
                </a:lnTo>
                <a:lnTo>
                  <a:pt x="12736" y="59716"/>
                </a:lnTo>
                <a:lnTo>
                  <a:pt x="11415" y="59905"/>
                </a:lnTo>
                <a:lnTo>
                  <a:pt x="10000" y="60093"/>
                </a:lnTo>
                <a:lnTo>
                  <a:pt x="7076" y="60188"/>
                </a:lnTo>
                <a:lnTo>
                  <a:pt x="4151" y="60376"/>
                </a:lnTo>
                <a:lnTo>
                  <a:pt x="2831" y="60471"/>
                </a:lnTo>
                <a:lnTo>
                  <a:pt x="1604" y="60659"/>
                </a:lnTo>
                <a:lnTo>
                  <a:pt x="1227" y="59244"/>
                </a:lnTo>
                <a:lnTo>
                  <a:pt x="1038" y="57735"/>
                </a:lnTo>
                <a:lnTo>
                  <a:pt x="850" y="56131"/>
                </a:lnTo>
                <a:lnTo>
                  <a:pt x="755" y="54433"/>
                </a:lnTo>
                <a:lnTo>
                  <a:pt x="755" y="52735"/>
                </a:lnTo>
                <a:lnTo>
                  <a:pt x="755" y="50942"/>
                </a:lnTo>
                <a:lnTo>
                  <a:pt x="1038" y="47263"/>
                </a:lnTo>
                <a:lnTo>
                  <a:pt x="1321" y="43678"/>
                </a:lnTo>
                <a:lnTo>
                  <a:pt x="1699" y="39999"/>
                </a:lnTo>
                <a:lnTo>
                  <a:pt x="2453" y="33301"/>
                </a:lnTo>
                <a:lnTo>
                  <a:pt x="2548" y="33962"/>
                </a:lnTo>
                <a:lnTo>
                  <a:pt x="2642" y="34622"/>
                </a:lnTo>
                <a:lnTo>
                  <a:pt x="2642" y="33018"/>
                </a:lnTo>
                <a:lnTo>
                  <a:pt x="2551" y="32287"/>
                </a:lnTo>
                <a:lnTo>
                  <a:pt x="2642" y="30000"/>
                </a:lnTo>
                <a:lnTo>
                  <a:pt x="2453" y="30377"/>
                </a:lnTo>
                <a:lnTo>
                  <a:pt x="2453" y="29245"/>
                </a:lnTo>
                <a:lnTo>
                  <a:pt x="2453" y="27830"/>
                </a:lnTo>
                <a:lnTo>
                  <a:pt x="2642" y="28301"/>
                </a:lnTo>
                <a:lnTo>
                  <a:pt x="2736" y="28018"/>
                </a:lnTo>
                <a:lnTo>
                  <a:pt x="2831" y="28018"/>
                </a:lnTo>
                <a:lnTo>
                  <a:pt x="2925" y="28207"/>
                </a:lnTo>
                <a:lnTo>
                  <a:pt x="3019" y="26415"/>
                </a:lnTo>
                <a:lnTo>
                  <a:pt x="3019" y="24811"/>
                </a:lnTo>
                <a:lnTo>
                  <a:pt x="3019" y="23113"/>
                </a:lnTo>
                <a:lnTo>
                  <a:pt x="3019" y="22170"/>
                </a:lnTo>
                <a:lnTo>
                  <a:pt x="3208" y="21320"/>
                </a:lnTo>
                <a:lnTo>
                  <a:pt x="3302" y="19528"/>
                </a:lnTo>
                <a:lnTo>
                  <a:pt x="3302" y="17641"/>
                </a:lnTo>
                <a:lnTo>
                  <a:pt x="3302" y="16887"/>
                </a:lnTo>
                <a:lnTo>
                  <a:pt x="3208" y="16321"/>
                </a:lnTo>
                <a:lnTo>
                  <a:pt x="3397" y="16415"/>
                </a:lnTo>
                <a:lnTo>
                  <a:pt x="3585" y="11981"/>
                </a:lnTo>
                <a:lnTo>
                  <a:pt x="3680" y="11415"/>
                </a:lnTo>
                <a:lnTo>
                  <a:pt x="3680" y="11698"/>
                </a:lnTo>
                <a:lnTo>
                  <a:pt x="3774" y="11132"/>
                </a:lnTo>
                <a:lnTo>
                  <a:pt x="3868" y="10660"/>
                </a:lnTo>
                <a:lnTo>
                  <a:pt x="3774" y="10094"/>
                </a:lnTo>
                <a:lnTo>
                  <a:pt x="3680" y="9623"/>
                </a:lnTo>
                <a:lnTo>
                  <a:pt x="3774" y="9434"/>
                </a:lnTo>
                <a:lnTo>
                  <a:pt x="3868" y="9245"/>
                </a:lnTo>
                <a:lnTo>
                  <a:pt x="4057" y="8491"/>
                </a:lnTo>
                <a:lnTo>
                  <a:pt x="4340" y="6321"/>
                </a:lnTo>
                <a:lnTo>
                  <a:pt x="4623" y="2264"/>
                </a:lnTo>
                <a:lnTo>
                  <a:pt x="3491" y="7170"/>
                </a:lnTo>
                <a:lnTo>
                  <a:pt x="2925" y="9906"/>
                </a:lnTo>
                <a:lnTo>
                  <a:pt x="2359" y="12736"/>
                </a:lnTo>
                <a:lnTo>
                  <a:pt x="1982" y="15377"/>
                </a:lnTo>
                <a:lnTo>
                  <a:pt x="1699" y="17830"/>
                </a:lnTo>
                <a:lnTo>
                  <a:pt x="1510" y="19905"/>
                </a:lnTo>
                <a:lnTo>
                  <a:pt x="1604" y="20754"/>
                </a:lnTo>
                <a:lnTo>
                  <a:pt x="1699" y="21509"/>
                </a:lnTo>
                <a:lnTo>
                  <a:pt x="1321" y="22453"/>
                </a:lnTo>
                <a:lnTo>
                  <a:pt x="1133" y="23585"/>
                </a:lnTo>
                <a:lnTo>
                  <a:pt x="1038" y="24905"/>
                </a:lnTo>
                <a:lnTo>
                  <a:pt x="1038" y="26226"/>
                </a:lnTo>
                <a:lnTo>
                  <a:pt x="1038" y="28962"/>
                </a:lnTo>
                <a:lnTo>
                  <a:pt x="1038" y="31415"/>
                </a:lnTo>
                <a:lnTo>
                  <a:pt x="661" y="40188"/>
                </a:lnTo>
                <a:lnTo>
                  <a:pt x="472" y="44999"/>
                </a:lnTo>
                <a:lnTo>
                  <a:pt x="378" y="49622"/>
                </a:lnTo>
                <a:lnTo>
                  <a:pt x="472" y="51603"/>
                </a:lnTo>
                <a:lnTo>
                  <a:pt x="378" y="53961"/>
                </a:lnTo>
                <a:lnTo>
                  <a:pt x="189" y="53301"/>
                </a:lnTo>
                <a:lnTo>
                  <a:pt x="95" y="52641"/>
                </a:lnTo>
                <a:lnTo>
                  <a:pt x="189" y="53867"/>
                </a:lnTo>
                <a:lnTo>
                  <a:pt x="189" y="55093"/>
                </a:lnTo>
                <a:lnTo>
                  <a:pt x="378" y="55188"/>
                </a:lnTo>
                <a:lnTo>
                  <a:pt x="284" y="56508"/>
                </a:lnTo>
                <a:lnTo>
                  <a:pt x="95" y="54905"/>
                </a:lnTo>
                <a:lnTo>
                  <a:pt x="1" y="58489"/>
                </a:lnTo>
                <a:lnTo>
                  <a:pt x="1" y="62357"/>
                </a:lnTo>
                <a:lnTo>
                  <a:pt x="6038" y="61886"/>
                </a:lnTo>
                <a:lnTo>
                  <a:pt x="8963" y="61697"/>
                </a:lnTo>
                <a:lnTo>
                  <a:pt x="11698" y="61603"/>
                </a:lnTo>
                <a:lnTo>
                  <a:pt x="11698" y="61414"/>
                </a:lnTo>
                <a:lnTo>
                  <a:pt x="11887" y="61225"/>
                </a:lnTo>
                <a:lnTo>
                  <a:pt x="12264" y="61225"/>
                </a:lnTo>
                <a:lnTo>
                  <a:pt x="12548" y="61320"/>
                </a:lnTo>
                <a:lnTo>
                  <a:pt x="12736" y="61414"/>
                </a:lnTo>
                <a:lnTo>
                  <a:pt x="12642" y="61320"/>
                </a:lnTo>
                <a:lnTo>
                  <a:pt x="13302" y="61508"/>
                </a:lnTo>
                <a:lnTo>
                  <a:pt x="13302" y="61508"/>
                </a:lnTo>
                <a:lnTo>
                  <a:pt x="12736" y="61414"/>
                </a:lnTo>
                <a:lnTo>
                  <a:pt x="13019" y="61508"/>
                </a:lnTo>
                <a:lnTo>
                  <a:pt x="12736" y="61603"/>
                </a:lnTo>
                <a:lnTo>
                  <a:pt x="12831" y="61697"/>
                </a:lnTo>
                <a:lnTo>
                  <a:pt x="14246" y="61508"/>
                </a:lnTo>
                <a:lnTo>
                  <a:pt x="13491" y="61508"/>
                </a:lnTo>
                <a:lnTo>
                  <a:pt x="14717" y="61225"/>
                </a:lnTo>
                <a:lnTo>
                  <a:pt x="16038" y="61131"/>
                </a:lnTo>
                <a:lnTo>
                  <a:pt x="18962" y="61131"/>
                </a:lnTo>
                <a:lnTo>
                  <a:pt x="19151" y="61225"/>
                </a:lnTo>
                <a:lnTo>
                  <a:pt x="19623" y="61320"/>
                </a:lnTo>
                <a:lnTo>
                  <a:pt x="21227" y="61320"/>
                </a:lnTo>
                <a:lnTo>
                  <a:pt x="23302" y="61225"/>
                </a:lnTo>
                <a:lnTo>
                  <a:pt x="24245" y="61131"/>
                </a:lnTo>
                <a:lnTo>
                  <a:pt x="25094" y="60942"/>
                </a:lnTo>
                <a:lnTo>
                  <a:pt x="28868" y="60848"/>
                </a:lnTo>
                <a:lnTo>
                  <a:pt x="32642" y="60659"/>
                </a:lnTo>
                <a:lnTo>
                  <a:pt x="36415" y="60376"/>
                </a:lnTo>
                <a:lnTo>
                  <a:pt x="40283" y="60093"/>
                </a:lnTo>
                <a:lnTo>
                  <a:pt x="47830" y="59339"/>
                </a:lnTo>
                <a:lnTo>
                  <a:pt x="55377" y="58678"/>
                </a:lnTo>
                <a:lnTo>
                  <a:pt x="61037" y="58678"/>
                </a:lnTo>
                <a:lnTo>
                  <a:pt x="62264" y="58584"/>
                </a:lnTo>
                <a:lnTo>
                  <a:pt x="63207" y="58395"/>
                </a:lnTo>
                <a:lnTo>
                  <a:pt x="63490" y="58206"/>
                </a:lnTo>
                <a:lnTo>
                  <a:pt x="63773" y="58018"/>
                </a:lnTo>
                <a:lnTo>
                  <a:pt x="63962" y="57735"/>
                </a:lnTo>
                <a:lnTo>
                  <a:pt x="64150" y="57357"/>
                </a:lnTo>
                <a:lnTo>
                  <a:pt x="64339" y="56225"/>
                </a:lnTo>
                <a:lnTo>
                  <a:pt x="64528" y="54716"/>
                </a:lnTo>
                <a:lnTo>
                  <a:pt x="64528" y="53018"/>
                </a:lnTo>
                <a:lnTo>
                  <a:pt x="64622" y="49810"/>
                </a:lnTo>
                <a:lnTo>
                  <a:pt x="64622" y="47546"/>
                </a:lnTo>
                <a:lnTo>
                  <a:pt x="64905" y="40848"/>
                </a:lnTo>
                <a:lnTo>
                  <a:pt x="64999" y="36320"/>
                </a:lnTo>
                <a:lnTo>
                  <a:pt x="65094" y="33301"/>
                </a:lnTo>
                <a:lnTo>
                  <a:pt x="65188" y="33396"/>
                </a:lnTo>
                <a:lnTo>
                  <a:pt x="65188" y="31603"/>
                </a:lnTo>
                <a:lnTo>
                  <a:pt x="65188" y="29811"/>
                </a:lnTo>
                <a:lnTo>
                  <a:pt x="65094" y="30660"/>
                </a:lnTo>
                <a:lnTo>
                  <a:pt x="64905" y="28301"/>
                </a:lnTo>
                <a:lnTo>
                  <a:pt x="64811" y="25849"/>
                </a:lnTo>
                <a:lnTo>
                  <a:pt x="64716" y="23302"/>
                </a:lnTo>
                <a:lnTo>
                  <a:pt x="64622" y="20849"/>
                </a:lnTo>
                <a:lnTo>
                  <a:pt x="64811" y="22075"/>
                </a:lnTo>
                <a:lnTo>
                  <a:pt x="64811" y="20754"/>
                </a:lnTo>
                <a:lnTo>
                  <a:pt x="64811" y="18962"/>
                </a:lnTo>
                <a:lnTo>
                  <a:pt x="64811" y="18868"/>
                </a:lnTo>
                <a:lnTo>
                  <a:pt x="64716" y="17358"/>
                </a:lnTo>
                <a:lnTo>
                  <a:pt x="64811" y="18113"/>
                </a:lnTo>
                <a:lnTo>
                  <a:pt x="64999" y="16981"/>
                </a:lnTo>
                <a:lnTo>
                  <a:pt x="64905" y="15755"/>
                </a:lnTo>
                <a:lnTo>
                  <a:pt x="64811" y="14528"/>
                </a:lnTo>
                <a:lnTo>
                  <a:pt x="64716" y="13396"/>
                </a:lnTo>
                <a:lnTo>
                  <a:pt x="64622" y="13679"/>
                </a:lnTo>
                <a:lnTo>
                  <a:pt x="64551" y="13679"/>
                </a:lnTo>
                <a:lnTo>
                  <a:pt x="64622" y="13962"/>
                </a:lnTo>
                <a:lnTo>
                  <a:pt x="64716" y="15000"/>
                </a:lnTo>
                <a:lnTo>
                  <a:pt x="64528" y="14623"/>
                </a:lnTo>
                <a:lnTo>
                  <a:pt x="64528" y="15094"/>
                </a:lnTo>
                <a:lnTo>
                  <a:pt x="64339" y="12736"/>
                </a:lnTo>
                <a:lnTo>
                  <a:pt x="64150" y="11698"/>
                </a:lnTo>
                <a:lnTo>
                  <a:pt x="64056" y="11604"/>
                </a:lnTo>
                <a:lnTo>
                  <a:pt x="64056" y="11226"/>
                </a:lnTo>
                <a:lnTo>
                  <a:pt x="64245" y="10566"/>
                </a:lnTo>
                <a:lnTo>
                  <a:pt x="64245" y="9811"/>
                </a:lnTo>
                <a:lnTo>
                  <a:pt x="64245" y="9560"/>
                </a:lnTo>
                <a:lnTo>
                  <a:pt x="64433" y="10189"/>
                </a:lnTo>
                <a:lnTo>
                  <a:pt x="64622" y="11604"/>
                </a:lnTo>
                <a:lnTo>
                  <a:pt x="64811" y="13019"/>
                </a:lnTo>
                <a:lnTo>
                  <a:pt x="64905" y="14151"/>
                </a:lnTo>
                <a:lnTo>
                  <a:pt x="64905" y="12830"/>
                </a:lnTo>
                <a:lnTo>
                  <a:pt x="64811" y="11698"/>
                </a:lnTo>
                <a:lnTo>
                  <a:pt x="64528" y="9340"/>
                </a:lnTo>
                <a:lnTo>
                  <a:pt x="64433" y="9528"/>
                </a:lnTo>
                <a:lnTo>
                  <a:pt x="64433" y="9340"/>
                </a:lnTo>
                <a:lnTo>
                  <a:pt x="64245" y="8585"/>
                </a:lnTo>
                <a:lnTo>
                  <a:pt x="64150" y="7264"/>
                </a:lnTo>
                <a:lnTo>
                  <a:pt x="64056" y="9434"/>
                </a:lnTo>
                <a:lnTo>
                  <a:pt x="63773" y="8868"/>
                </a:lnTo>
                <a:lnTo>
                  <a:pt x="63679" y="7925"/>
                </a:lnTo>
                <a:lnTo>
                  <a:pt x="63584" y="6792"/>
                </a:lnTo>
                <a:lnTo>
                  <a:pt x="63490" y="5566"/>
                </a:lnTo>
                <a:lnTo>
                  <a:pt x="63490" y="1227"/>
                </a:lnTo>
                <a:lnTo>
                  <a:pt x="63490" y="661"/>
                </a:lnTo>
                <a:lnTo>
                  <a:pt x="63396" y="566"/>
                </a:lnTo>
                <a:lnTo>
                  <a:pt x="63207" y="378"/>
                </a:lnTo>
                <a:lnTo>
                  <a:pt x="62641" y="189"/>
                </a:lnTo>
                <a:lnTo>
                  <a:pt x="61792" y="95"/>
                </a:lnTo>
                <a:lnTo>
                  <a:pt x="6084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1"/>
          <p:cNvSpPr/>
          <p:nvPr/>
        </p:nvSpPr>
        <p:spPr>
          <a:xfrm>
            <a:off x="4045614" y="719848"/>
            <a:ext cx="1052762" cy="922444"/>
          </a:xfrm>
          <a:custGeom>
            <a:avLst/>
            <a:gdLst/>
            <a:ahLst/>
            <a:cxnLst/>
            <a:rect l="l" t="t" r="r" b="b"/>
            <a:pathLst>
              <a:path w="17495" h="15330" extrusionOk="0">
                <a:moveTo>
                  <a:pt x="4648" y="1412"/>
                </a:moveTo>
                <a:lnTo>
                  <a:pt x="4526" y="1485"/>
                </a:lnTo>
                <a:lnTo>
                  <a:pt x="4429" y="1558"/>
                </a:lnTo>
                <a:lnTo>
                  <a:pt x="4258" y="1728"/>
                </a:lnTo>
                <a:lnTo>
                  <a:pt x="4185" y="1825"/>
                </a:lnTo>
                <a:lnTo>
                  <a:pt x="4112" y="1947"/>
                </a:lnTo>
                <a:lnTo>
                  <a:pt x="3869" y="1947"/>
                </a:lnTo>
                <a:lnTo>
                  <a:pt x="3893" y="1898"/>
                </a:lnTo>
                <a:lnTo>
                  <a:pt x="4015" y="1679"/>
                </a:lnTo>
                <a:lnTo>
                  <a:pt x="4088" y="1436"/>
                </a:lnTo>
                <a:lnTo>
                  <a:pt x="4088" y="1412"/>
                </a:lnTo>
                <a:close/>
                <a:moveTo>
                  <a:pt x="4939" y="1412"/>
                </a:moveTo>
                <a:lnTo>
                  <a:pt x="4867" y="1509"/>
                </a:lnTo>
                <a:lnTo>
                  <a:pt x="4818" y="1631"/>
                </a:lnTo>
                <a:lnTo>
                  <a:pt x="4794" y="1752"/>
                </a:lnTo>
                <a:lnTo>
                  <a:pt x="4769" y="1898"/>
                </a:lnTo>
                <a:lnTo>
                  <a:pt x="4769" y="1947"/>
                </a:lnTo>
                <a:lnTo>
                  <a:pt x="4380" y="1947"/>
                </a:lnTo>
                <a:lnTo>
                  <a:pt x="4404" y="1898"/>
                </a:lnTo>
                <a:lnTo>
                  <a:pt x="4526" y="1679"/>
                </a:lnTo>
                <a:lnTo>
                  <a:pt x="4672" y="1436"/>
                </a:lnTo>
                <a:lnTo>
                  <a:pt x="4672" y="1412"/>
                </a:lnTo>
                <a:close/>
                <a:moveTo>
                  <a:pt x="5815" y="1387"/>
                </a:moveTo>
                <a:lnTo>
                  <a:pt x="5645" y="1558"/>
                </a:lnTo>
                <a:lnTo>
                  <a:pt x="5475" y="1704"/>
                </a:lnTo>
                <a:lnTo>
                  <a:pt x="5402" y="1825"/>
                </a:lnTo>
                <a:lnTo>
                  <a:pt x="5304" y="1947"/>
                </a:lnTo>
                <a:lnTo>
                  <a:pt x="5037" y="1947"/>
                </a:lnTo>
                <a:lnTo>
                  <a:pt x="5037" y="1898"/>
                </a:lnTo>
                <a:lnTo>
                  <a:pt x="5061" y="1777"/>
                </a:lnTo>
                <a:lnTo>
                  <a:pt x="5085" y="1631"/>
                </a:lnTo>
                <a:lnTo>
                  <a:pt x="5183" y="1387"/>
                </a:lnTo>
                <a:close/>
                <a:moveTo>
                  <a:pt x="3407" y="1412"/>
                </a:moveTo>
                <a:lnTo>
                  <a:pt x="3285" y="1533"/>
                </a:lnTo>
                <a:lnTo>
                  <a:pt x="3188" y="1679"/>
                </a:lnTo>
                <a:lnTo>
                  <a:pt x="3090" y="1825"/>
                </a:lnTo>
                <a:lnTo>
                  <a:pt x="3042" y="1971"/>
                </a:lnTo>
                <a:lnTo>
                  <a:pt x="2774" y="1971"/>
                </a:lnTo>
                <a:lnTo>
                  <a:pt x="2847" y="1801"/>
                </a:lnTo>
                <a:lnTo>
                  <a:pt x="3042" y="1412"/>
                </a:lnTo>
                <a:close/>
                <a:moveTo>
                  <a:pt x="4039" y="1412"/>
                </a:moveTo>
                <a:lnTo>
                  <a:pt x="3966" y="1509"/>
                </a:lnTo>
                <a:lnTo>
                  <a:pt x="3893" y="1606"/>
                </a:lnTo>
                <a:lnTo>
                  <a:pt x="3747" y="1801"/>
                </a:lnTo>
                <a:lnTo>
                  <a:pt x="3626" y="1947"/>
                </a:lnTo>
                <a:lnTo>
                  <a:pt x="3334" y="1971"/>
                </a:lnTo>
                <a:lnTo>
                  <a:pt x="3455" y="1679"/>
                </a:lnTo>
                <a:lnTo>
                  <a:pt x="3601" y="1412"/>
                </a:lnTo>
                <a:close/>
                <a:moveTo>
                  <a:pt x="2239" y="1412"/>
                </a:moveTo>
                <a:lnTo>
                  <a:pt x="2068" y="1533"/>
                </a:lnTo>
                <a:lnTo>
                  <a:pt x="1947" y="1679"/>
                </a:lnTo>
                <a:lnTo>
                  <a:pt x="1801" y="1825"/>
                </a:lnTo>
                <a:lnTo>
                  <a:pt x="1679" y="1971"/>
                </a:lnTo>
                <a:lnTo>
                  <a:pt x="1509" y="1996"/>
                </a:lnTo>
                <a:lnTo>
                  <a:pt x="1655" y="1704"/>
                </a:lnTo>
                <a:lnTo>
                  <a:pt x="1849" y="1436"/>
                </a:lnTo>
                <a:lnTo>
                  <a:pt x="2166" y="1412"/>
                </a:lnTo>
                <a:close/>
                <a:moveTo>
                  <a:pt x="2896" y="1412"/>
                </a:moveTo>
                <a:lnTo>
                  <a:pt x="2774" y="1558"/>
                </a:lnTo>
                <a:lnTo>
                  <a:pt x="2677" y="1704"/>
                </a:lnTo>
                <a:lnTo>
                  <a:pt x="2579" y="1850"/>
                </a:lnTo>
                <a:lnTo>
                  <a:pt x="2506" y="1996"/>
                </a:lnTo>
                <a:lnTo>
                  <a:pt x="2214" y="1971"/>
                </a:lnTo>
                <a:lnTo>
                  <a:pt x="1995" y="1971"/>
                </a:lnTo>
                <a:lnTo>
                  <a:pt x="2239" y="1679"/>
                </a:lnTo>
                <a:lnTo>
                  <a:pt x="2482" y="1412"/>
                </a:lnTo>
                <a:close/>
                <a:moveTo>
                  <a:pt x="7056" y="1387"/>
                </a:moveTo>
                <a:lnTo>
                  <a:pt x="6935" y="1558"/>
                </a:lnTo>
                <a:lnTo>
                  <a:pt x="6667" y="1898"/>
                </a:lnTo>
                <a:lnTo>
                  <a:pt x="6594" y="1996"/>
                </a:lnTo>
                <a:lnTo>
                  <a:pt x="6278" y="1971"/>
                </a:lnTo>
                <a:lnTo>
                  <a:pt x="6302" y="1898"/>
                </a:lnTo>
                <a:lnTo>
                  <a:pt x="6594" y="1436"/>
                </a:lnTo>
                <a:lnTo>
                  <a:pt x="6570" y="1412"/>
                </a:lnTo>
                <a:lnTo>
                  <a:pt x="6545" y="1412"/>
                </a:lnTo>
                <a:lnTo>
                  <a:pt x="6351" y="1582"/>
                </a:lnTo>
                <a:lnTo>
                  <a:pt x="6156" y="1777"/>
                </a:lnTo>
                <a:lnTo>
                  <a:pt x="6083" y="1874"/>
                </a:lnTo>
                <a:lnTo>
                  <a:pt x="6010" y="1971"/>
                </a:lnTo>
                <a:lnTo>
                  <a:pt x="5596" y="1971"/>
                </a:lnTo>
                <a:lnTo>
                  <a:pt x="5694" y="1801"/>
                </a:lnTo>
                <a:lnTo>
                  <a:pt x="5840" y="1606"/>
                </a:lnTo>
                <a:lnTo>
                  <a:pt x="5986" y="1387"/>
                </a:lnTo>
                <a:close/>
                <a:moveTo>
                  <a:pt x="7665" y="1387"/>
                </a:moveTo>
                <a:lnTo>
                  <a:pt x="7519" y="1509"/>
                </a:lnTo>
                <a:lnTo>
                  <a:pt x="7373" y="1655"/>
                </a:lnTo>
                <a:lnTo>
                  <a:pt x="7251" y="1825"/>
                </a:lnTo>
                <a:lnTo>
                  <a:pt x="7154" y="1996"/>
                </a:lnTo>
                <a:lnTo>
                  <a:pt x="6910" y="1996"/>
                </a:lnTo>
                <a:lnTo>
                  <a:pt x="7056" y="1777"/>
                </a:lnTo>
                <a:lnTo>
                  <a:pt x="7348" y="1387"/>
                </a:lnTo>
                <a:close/>
                <a:moveTo>
                  <a:pt x="15135" y="1412"/>
                </a:moveTo>
                <a:lnTo>
                  <a:pt x="15281" y="1436"/>
                </a:lnTo>
                <a:lnTo>
                  <a:pt x="15524" y="1436"/>
                </a:lnTo>
                <a:lnTo>
                  <a:pt x="15475" y="1509"/>
                </a:lnTo>
                <a:lnTo>
                  <a:pt x="15232" y="1728"/>
                </a:lnTo>
                <a:lnTo>
                  <a:pt x="15135" y="1874"/>
                </a:lnTo>
                <a:lnTo>
                  <a:pt x="15037" y="1996"/>
                </a:lnTo>
                <a:lnTo>
                  <a:pt x="14697" y="1996"/>
                </a:lnTo>
                <a:lnTo>
                  <a:pt x="14794" y="1898"/>
                </a:lnTo>
                <a:lnTo>
                  <a:pt x="14989" y="1655"/>
                </a:lnTo>
                <a:lnTo>
                  <a:pt x="15135" y="1412"/>
                </a:lnTo>
                <a:close/>
                <a:moveTo>
                  <a:pt x="15865" y="1436"/>
                </a:moveTo>
                <a:lnTo>
                  <a:pt x="16254" y="1460"/>
                </a:lnTo>
                <a:lnTo>
                  <a:pt x="16278" y="1460"/>
                </a:lnTo>
                <a:lnTo>
                  <a:pt x="16157" y="1606"/>
                </a:lnTo>
                <a:lnTo>
                  <a:pt x="16035" y="1801"/>
                </a:lnTo>
                <a:lnTo>
                  <a:pt x="15913" y="1996"/>
                </a:lnTo>
                <a:lnTo>
                  <a:pt x="15427" y="1996"/>
                </a:lnTo>
                <a:lnTo>
                  <a:pt x="15646" y="1728"/>
                </a:lnTo>
                <a:lnTo>
                  <a:pt x="15865" y="1436"/>
                </a:lnTo>
                <a:close/>
                <a:moveTo>
                  <a:pt x="8176" y="1387"/>
                </a:moveTo>
                <a:lnTo>
                  <a:pt x="8030" y="1533"/>
                </a:lnTo>
                <a:lnTo>
                  <a:pt x="7884" y="1679"/>
                </a:lnTo>
                <a:lnTo>
                  <a:pt x="7665" y="2020"/>
                </a:lnTo>
                <a:lnTo>
                  <a:pt x="7494" y="2020"/>
                </a:lnTo>
                <a:lnTo>
                  <a:pt x="7640" y="1704"/>
                </a:lnTo>
                <a:lnTo>
                  <a:pt x="7786" y="1387"/>
                </a:lnTo>
                <a:close/>
                <a:moveTo>
                  <a:pt x="8687" y="1387"/>
                </a:moveTo>
                <a:lnTo>
                  <a:pt x="8638" y="1436"/>
                </a:lnTo>
                <a:lnTo>
                  <a:pt x="8419" y="1679"/>
                </a:lnTo>
                <a:lnTo>
                  <a:pt x="8322" y="1825"/>
                </a:lnTo>
                <a:lnTo>
                  <a:pt x="8224" y="1971"/>
                </a:lnTo>
                <a:lnTo>
                  <a:pt x="8224" y="2020"/>
                </a:lnTo>
                <a:lnTo>
                  <a:pt x="8005" y="2020"/>
                </a:lnTo>
                <a:lnTo>
                  <a:pt x="8200" y="1704"/>
                </a:lnTo>
                <a:lnTo>
                  <a:pt x="8273" y="1558"/>
                </a:lnTo>
                <a:lnTo>
                  <a:pt x="8346" y="1387"/>
                </a:lnTo>
                <a:close/>
                <a:moveTo>
                  <a:pt x="9441" y="1387"/>
                </a:moveTo>
                <a:lnTo>
                  <a:pt x="9271" y="1558"/>
                </a:lnTo>
                <a:lnTo>
                  <a:pt x="9125" y="1752"/>
                </a:lnTo>
                <a:lnTo>
                  <a:pt x="9027" y="1874"/>
                </a:lnTo>
                <a:lnTo>
                  <a:pt x="8930" y="2020"/>
                </a:lnTo>
                <a:lnTo>
                  <a:pt x="8468" y="2020"/>
                </a:lnTo>
                <a:lnTo>
                  <a:pt x="8565" y="1923"/>
                </a:lnTo>
                <a:lnTo>
                  <a:pt x="8833" y="1631"/>
                </a:lnTo>
                <a:lnTo>
                  <a:pt x="8954" y="1509"/>
                </a:lnTo>
                <a:lnTo>
                  <a:pt x="9076" y="1387"/>
                </a:lnTo>
                <a:close/>
                <a:moveTo>
                  <a:pt x="10220" y="1363"/>
                </a:moveTo>
                <a:lnTo>
                  <a:pt x="10074" y="1436"/>
                </a:lnTo>
                <a:lnTo>
                  <a:pt x="9952" y="1558"/>
                </a:lnTo>
                <a:lnTo>
                  <a:pt x="9757" y="1801"/>
                </a:lnTo>
                <a:lnTo>
                  <a:pt x="9587" y="2020"/>
                </a:lnTo>
                <a:lnTo>
                  <a:pt x="9271" y="2020"/>
                </a:lnTo>
                <a:lnTo>
                  <a:pt x="9368" y="1874"/>
                </a:lnTo>
                <a:lnTo>
                  <a:pt x="9514" y="1631"/>
                </a:lnTo>
                <a:lnTo>
                  <a:pt x="9587" y="1509"/>
                </a:lnTo>
                <a:lnTo>
                  <a:pt x="9636" y="1387"/>
                </a:lnTo>
                <a:lnTo>
                  <a:pt x="10220" y="1363"/>
                </a:lnTo>
                <a:close/>
                <a:moveTo>
                  <a:pt x="11436" y="1339"/>
                </a:moveTo>
                <a:lnTo>
                  <a:pt x="11290" y="1558"/>
                </a:lnTo>
                <a:lnTo>
                  <a:pt x="11120" y="1777"/>
                </a:lnTo>
                <a:lnTo>
                  <a:pt x="11047" y="1898"/>
                </a:lnTo>
                <a:lnTo>
                  <a:pt x="10998" y="2020"/>
                </a:lnTo>
                <a:lnTo>
                  <a:pt x="10609" y="2020"/>
                </a:lnTo>
                <a:lnTo>
                  <a:pt x="10755" y="1874"/>
                </a:lnTo>
                <a:lnTo>
                  <a:pt x="10877" y="1728"/>
                </a:lnTo>
                <a:lnTo>
                  <a:pt x="10950" y="1582"/>
                </a:lnTo>
                <a:lnTo>
                  <a:pt x="11023" y="1412"/>
                </a:lnTo>
                <a:lnTo>
                  <a:pt x="10998" y="1363"/>
                </a:lnTo>
                <a:lnTo>
                  <a:pt x="10950" y="1363"/>
                </a:lnTo>
                <a:lnTo>
                  <a:pt x="10585" y="1679"/>
                </a:lnTo>
                <a:lnTo>
                  <a:pt x="10244" y="2020"/>
                </a:lnTo>
                <a:lnTo>
                  <a:pt x="9830" y="2020"/>
                </a:lnTo>
                <a:lnTo>
                  <a:pt x="9952" y="1850"/>
                </a:lnTo>
                <a:lnTo>
                  <a:pt x="10074" y="1704"/>
                </a:lnTo>
                <a:lnTo>
                  <a:pt x="10195" y="1533"/>
                </a:lnTo>
                <a:lnTo>
                  <a:pt x="10317" y="1363"/>
                </a:lnTo>
                <a:lnTo>
                  <a:pt x="11436" y="1339"/>
                </a:lnTo>
                <a:close/>
                <a:moveTo>
                  <a:pt x="11996" y="1339"/>
                </a:moveTo>
                <a:lnTo>
                  <a:pt x="11874" y="1485"/>
                </a:lnTo>
                <a:lnTo>
                  <a:pt x="11777" y="1655"/>
                </a:lnTo>
                <a:lnTo>
                  <a:pt x="11704" y="1850"/>
                </a:lnTo>
                <a:lnTo>
                  <a:pt x="11680" y="2020"/>
                </a:lnTo>
                <a:lnTo>
                  <a:pt x="11290" y="2020"/>
                </a:lnTo>
                <a:lnTo>
                  <a:pt x="11388" y="1850"/>
                </a:lnTo>
                <a:lnTo>
                  <a:pt x="11485" y="1679"/>
                </a:lnTo>
                <a:lnTo>
                  <a:pt x="11558" y="1509"/>
                </a:lnTo>
                <a:lnTo>
                  <a:pt x="11631" y="1339"/>
                </a:lnTo>
                <a:close/>
                <a:moveTo>
                  <a:pt x="12993" y="1314"/>
                </a:moveTo>
                <a:lnTo>
                  <a:pt x="12823" y="1485"/>
                </a:lnTo>
                <a:lnTo>
                  <a:pt x="12653" y="1655"/>
                </a:lnTo>
                <a:lnTo>
                  <a:pt x="12507" y="1801"/>
                </a:lnTo>
                <a:lnTo>
                  <a:pt x="12434" y="1898"/>
                </a:lnTo>
                <a:lnTo>
                  <a:pt x="12385" y="2020"/>
                </a:lnTo>
                <a:lnTo>
                  <a:pt x="11972" y="2020"/>
                </a:lnTo>
                <a:lnTo>
                  <a:pt x="12045" y="1801"/>
                </a:lnTo>
                <a:lnTo>
                  <a:pt x="12166" y="1582"/>
                </a:lnTo>
                <a:lnTo>
                  <a:pt x="12312" y="1314"/>
                </a:lnTo>
                <a:close/>
                <a:moveTo>
                  <a:pt x="13115" y="1314"/>
                </a:moveTo>
                <a:lnTo>
                  <a:pt x="13602" y="1339"/>
                </a:lnTo>
                <a:lnTo>
                  <a:pt x="13407" y="1582"/>
                </a:lnTo>
                <a:lnTo>
                  <a:pt x="13261" y="1777"/>
                </a:lnTo>
                <a:lnTo>
                  <a:pt x="13188" y="1898"/>
                </a:lnTo>
                <a:lnTo>
                  <a:pt x="13139" y="2020"/>
                </a:lnTo>
                <a:lnTo>
                  <a:pt x="12677" y="2020"/>
                </a:lnTo>
                <a:lnTo>
                  <a:pt x="12775" y="1825"/>
                </a:lnTo>
                <a:lnTo>
                  <a:pt x="13115" y="1314"/>
                </a:lnTo>
                <a:close/>
                <a:moveTo>
                  <a:pt x="13796" y="1339"/>
                </a:moveTo>
                <a:lnTo>
                  <a:pt x="14137" y="1363"/>
                </a:lnTo>
                <a:lnTo>
                  <a:pt x="13894" y="1631"/>
                </a:lnTo>
                <a:lnTo>
                  <a:pt x="13748" y="1801"/>
                </a:lnTo>
                <a:lnTo>
                  <a:pt x="13699" y="1898"/>
                </a:lnTo>
                <a:lnTo>
                  <a:pt x="13675" y="2020"/>
                </a:lnTo>
                <a:lnTo>
                  <a:pt x="13431" y="2020"/>
                </a:lnTo>
                <a:lnTo>
                  <a:pt x="13553" y="1752"/>
                </a:lnTo>
                <a:lnTo>
                  <a:pt x="13796" y="1339"/>
                </a:lnTo>
                <a:close/>
                <a:moveTo>
                  <a:pt x="14259" y="1387"/>
                </a:moveTo>
                <a:lnTo>
                  <a:pt x="15013" y="1412"/>
                </a:lnTo>
                <a:lnTo>
                  <a:pt x="14794" y="1606"/>
                </a:lnTo>
                <a:lnTo>
                  <a:pt x="14599" y="1801"/>
                </a:lnTo>
                <a:lnTo>
                  <a:pt x="14502" y="1898"/>
                </a:lnTo>
                <a:lnTo>
                  <a:pt x="14405" y="2020"/>
                </a:lnTo>
                <a:lnTo>
                  <a:pt x="13918" y="2020"/>
                </a:lnTo>
                <a:lnTo>
                  <a:pt x="14015" y="1850"/>
                </a:lnTo>
                <a:lnTo>
                  <a:pt x="14088" y="1704"/>
                </a:lnTo>
                <a:lnTo>
                  <a:pt x="14259" y="1387"/>
                </a:lnTo>
                <a:close/>
                <a:moveTo>
                  <a:pt x="16643" y="1412"/>
                </a:moveTo>
                <a:lnTo>
                  <a:pt x="16789" y="1436"/>
                </a:lnTo>
                <a:lnTo>
                  <a:pt x="16838" y="1460"/>
                </a:lnTo>
                <a:lnTo>
                  <a:pt x="16911" y="1485"/>
                </a:lnTo>
                <a:lnTo>
                  <a:pt x="16643" y="1679"/>
                </a:lnTo>
                <a:lnTo>
                  <a:pt x="16424" y="1898"/>
                </a:lnTo>
                <a:lnTo>
                  <a:pt x="16278" y="2044"/>
                </a:lnTo>
                <a:lnTo>
                  <a:pt x="16230" y="2020"/>
                </a:lnTo>
                <a:lnTo>
                  <a:pt x="16157" y="1996"/>
                </a:lnTo>
                <a:lnTo>
                  <a:pt x="16303" y="1728"/>
                </a:lnTo>
                <a:lnTo>
                  <a:pt x="16497" y="1436"/>
                </a:lnTo>
                <a:lnTo>
                  <a:pt x="16643" y="1412"/>
                </a:lnTo>
                <a:close/>
                <a:moveTo>
                  <a:pt x="389" y="1387"/>
                </a:moveTo>
                <a:lnTo>
                  <a:pt x="657" y="1436"/>
                </a:lnTo>
                <a:lnTo>
                  <a:pt x="973" y="1460"/>
                </a:lnTo>
                <a:lnTo>
                  <a:pt x="803" y="1606"/>
                </a:lnTo>
                <a:lnTo>
                  <a:pt x="657" y="1752"/>
                </a:lnTo>
                <a:lnTo>
                  <a:pt x="535" y="1923"/>
                </a:lnTo>
                <a:lnTo>
                  <a:pt x="487" y="1996"/>
                </a:lnTo>
                <a:lnTo>
                  <a:pt x="438" y="2069"/>
                </a:lnTo>
                <a:lnTo>
                  <a:pt x="438" y="1679"/>
                </a:lnTo>
                <a:lnTo>
                  <a:pt x="389" y="1387"/>
                </a:lnTo>
                <a:close/>
                <a:moveTo>
                  <a:pt x="1655" y="1436"/>
                </a:moveTo>
                <a:lnTo>
                  <a:pt x="1509" y="1558"/>
                </a:lnTo>
                <a:lnTo>
                  <a:pt x="1363" y="1728"/>
                </a:lnTo>
                <a:lnTo>
                  <a:pt x="1241" y="1898"/>
                </a:lnTo>
                <a:lnTo>
                  <a:pt x="1168" y="2093"/>
                </a:lnTo>
                <a:lnTo>
                  <a:pt x="1144" y="2093"/>
                </a:lnTo>
                <a:lnTo>
                  <a:pt x="1095" y="2142"/>
                </a:lnTo>
                <a:lnTo>
                  <a:pt x="1071" y="2190"/>
                </a:lnTo>
                <a:lnTo>
                  <a:pt x="1071" y="2239"/>
                </a:lnTo>
                <a:lnTo>
                  <a:pt x="1071" y="2288"/>
                </a:lnTo>
                <a:lnTo>
                  <a:pt x="1071" y="2409"/>
                </a:lnTo>
                <a:lnTo>
                  <a:pt x="1046" y="2409"/>
                </a:lnTo>
                <a:lnTo>
                  <a:pt x="925" y="2458"/>
                </a:lnTo>
                <a:lnTo>
                  <a:pt x="827" y="2531"/>
                </a:lnTo>
                <a:lnTo>
                  <a:pt x="633" y="2726"/>
                </a:lnTo>
                <a:lnTo>
                  <a:pt x="462" y="2872"/>
                </a:lnTo>
                <a:lnTo>
                  <a:pt x="462" y="2677"/>
                </a:lnTo>
                <a:lnTo>
                  <a:pt x="438" y="2263"/>
                </a:lnTo>
                <a:lnTo>
                  <a:pt x="462" y="2263"/>
                </a:lnTo>
                <a:lnTo>
                  <a:pt x="608" y="2215"/>
                </a:lnTo>
                <a:lnTo>
                  <a:pt x="657" y="2166"/>
                </a:lnTo>
                <a:lnTo>
                  <a:pt x="730" y="2117"/>
                </a:lnTo>
                <a:lnTo>
                  <a:pt x="973" y="1850"/>
                </a:lnTo>
                <a:lnTo>
                  <a:pt x="1168" y="1655"/>
                </a:lnTo>
                <a:lnTo>
                  <a:pt x="1387" y="1460"/>
                </a:lnTo>
                <a:lnTo>
                  <a:pt x="1655" y="1436"/>
                </a:lnTo>
                <a:close/>
                <a:moveTo>
                  <a:pt x="16935" y="1631"/>
                </a:moveTo>
                <a:lnTo>
                  <a:pt x="16960" y="1947"/>
                </a:lnTo>
                <a:lnTo>
                  <a:pt x="16960" y="2239"/>
                </a:lnTo>
                <a:lnTo>
                  <a:pt x="16935" y="2847"/>
                </a:lnTo>
                <a:lnTo>
                  <a:pt x="16814" y="2920"/>
                </a:lnTo>
                <a:lnTo>
                  <a:pt x="16692" y="2993"/>
                </a:lnTo>
                <a:lnTo>
                  <a:pt x="16473" y="3188"/>
                </a:lnTo>
                <a:lnTo>
                  <a:pt x="16376" y="3310"/>
                </a:lnTo>
                <a:lnTo>
                  <a:pt x="16424" y="2872"/>
                </a:lnTo>
                <a:lnTo>
                  <a:pt x="16619" y="2726"/>
                </a:lnTo>
                <a:lnTo>
                  <a:pt x="16765" y="2628"/>
                </a:lnTo>
                <a:lnTo>
                  <a:pt x="16838" y="2580"/>
                </a:lnTo>
                <a:lnTo>
                  <a:pt x="16911" y="2507"/>
                </a:lnTo>
                <a:lnTo>
                  <a:pt x="16911" y="2482"/>
                </a:lnTo>
                <a:lnTo>
                  <a:pt x="16911" y="2434"/>
                </a:lnTo>
                <a:lnTo>
                  <a:pt x="16887" y="2409"/>
                </a:lnTo>
                <a:lnTo>
                  <a:pt x="16838" y="2385"/>
                </a:lnTo>
                <a:lnTo>
                  <a:pt x="16765" y="2409"/>
                </a:lnTo>
                <a:lnTo>
                  <a:pt x="16692" y="2458"/>
                </a:lnTo>
                <a:lnTo>
                  <a:pt x="16570" y="2580"/>
                </a:lnTo>
                <a:lnTo>
                  <a:pt x="16400" y="2701"/>
                </a:lnTo>
                <a:lnTo>
                  <a:pt x="16376" y="2555"/>
                </a:lnTo>
                <a:lnTo>
                  <a:pt x="16327" y="2434"/>
                </a:lnTo>
                <a:lnTo>
                  <a:pt x="16424" y="2361"/>
                </a:lnTo>
                <a:lnTo>
                  <a:pt x="16497" y="2239"/>
                </a:lnTo>
                <a:lnTo>
                  <a:pt x="16643" y="2020"/>
                </a:lnTo>
                <a:lnTo>
                  <a:pt x="16935" y="1631"/>
                </a:lnTo>
                <a:close/>
                <a:moveTo>
                  <a:pt x="1022" y="2896"/>
                </a:moveTo>
                <a:lnTo>
                  <a:pt x="998" y="3237"/>
                </a:lnTo>
                <a:lnTo>
                  <a:pt x="900" y="3310"/>
                </a:lnTo>
                <a:lnTo>
                  <a:pt x="803" y="3407"/>
                </a:lnTo>
                <a:lnTo>
                  <a:pt x="657" y="3675"/>
                </a:lnTo>
                <a:lnTo>
                  <a:pt x="511" y="3966"/>
                </a:lnTo>
                <a:lnTo>
                  <a:pt x="487" y="3310"/>
                </a:lnTo>
                <a:lnTo>
                  <a:pt x="608" y="3261"/>
                </a:lnTo>
                <a:lnTo>
                  <a:pt x="706" y="3188"/>
                </a:lnTo>
                <a:lnTo>
                  <a:pt x="900" y="3018"/>
                </a:lnTo>
                <a:lnTo>
                  <a:pt x="1022" y="2896"/>
                </a:lnTo>
                <a:close/>
                <a:moveTo>
                  <a:pt x="16935" y="3139"/>
                </a:moveTo>
                <a:lnTo>
                  <a:pt x="16935" y="3504"/>
                </a:lnTo>
                <a:lnTo>
                  <a:pt x="16789" y="3577"/>
                </a:lnTo>
                <a:lnTo>
                  <a:pt x="16668" y="3675"/>
                </a:lnTo>
                <a:lnTo>
                  <a:pt x="16449" y="3893"/>
                </a:lnTo>
                <a:lnTo>
                  <a:pt x="16376" y="3991"/>
                </a:lnTo>
                <a:lnTo>
                  <a:pt x="16376" y="3723"/>
                </a:lnTo>
                <a:lnTo>
                  <a:pt x="16400" y="3675"/>
                </a:lnTo>
                <a:lnTo>
                  <a:pt x="16619" y="3407"/>
                </a:lnTo>
                <a:lnTo>
                  <a:pt x="16741" y="3310"/>
                </a:lnTo>
                <a:lnTo>
                  <a:pt x="16838" y="3212"/>
                </a:lnTo>
                <a:lnTo>
                  <a:pt x="16935" y="3139"/>
                </a:lnTo>
                <a:close/>
                <a:moveTo>
                  <a:pt x="16935" y="3723"/>
                </a:moveTo>
                <a:lnTo>
                  <a:pt x="16935" y="4258"/>
                </a:lnTo>
                <a:lnTo>
                  <a:pt x="16546" y="4599"/>
                </a:lnTo>
                <a:lnTo>
                  <a:pt x="16424" y="4721"/>
                </a:lnTo>
                <a:lnTo>
                  <a:pt x="16400" y="4429"/>
                </a:lnTo>
                <a:lnTo>
                  <a:pt x="16522" y="4210"/>
                </a:lnTo>
                <a:lnTo>
                  <a:pt x="16643" y="4015"/>
                </a:lnTo>
                <a:lnTo>
                  <a:pt x="16935" y="3723"/>
                </a:lnTo>
                <a:close/>
                <a:moveTo>
                  <a:pt x="998" y="3553"/>
                </a:moveTo>
                <a:lnTo>
                  <a:pt x="973" y="4210"/>
                </a:lnTo>
                <a:lnTo>
                  <a:pt x="949" y="4234"/>
                </a:lnTo>
                <a:lnTo>
                  <a:pt x="803" y="4429"/>
                </a:lnTo>
                <a:lnTo>
                  <a:pt x="657" y="4623"/>
                </a:lnTo>
                <a:lnTo>
                  <a:pt x="535" y="4769"/>
                </a:lnTo>
                <a:lnTo>
                  <a:pt x="535" y="4234"/>
                </a:lnTo>
                <a:lnTo>
                  <a:pt x="681" y="4039"/>
                </a:lnTo>
                <a:lnTo>
                  <a:pt x="803" y="3845"/>
                </a:lnTo>
                <a:lnTo>
                  <a:pt x="998" y="3553"/>
                </a:lnTo>
                <a:close/>
                <a:moveTo>
                  <a:pt x="16935" y="4599"/>
                </a:moveTo>
                <a:lnTo>
                  <a:pt x="16911" y="5256"/>
                </a:lnTo>
                <a:lnTo>
                  <a:pt x="16668" y="5426"/>
                </a:lnTo>
                <a:lnTo>
                  <a:pt x="16570" y="5524"/>
                </a:lnTo>
                <a:lnTo>
                  <a:pt x="16449" y="5621"/>
                </a:lnTo>
                <a:lnTo>
                  <a:pt x="16424" y="5670"/>
                </a:lnTo>
                <a:lnTo>
                  <a:pt x="16424" y="5207"/>
                </a:lnTo>
                <a:lnTo>
                  <a:pt x="16570" y="5037"/>
                </a:lnTo>
                <a:lnTo>
                  <a:pt x="16692" y="4891"/>
                </a:lnTo>
                <a:lnTo>
                  <a:pt x="16814" y="4745"/>
                </a:lnTo>
                <a:lnTo>
                  <a:pt x="16935" y="4599"/>
                </a:lnTo>
                <a:close/>
                <a:moveTo>
                  <a:pt x="973" y="4696"/>
                </a:moveTo>
                <a:lnTo>
                  <a:pt x="973" y="5280"/>
                </a:lnTo>
                <a:lnTo>
                  <a:pt x="730" y="5475"/>
                </a:lnTo>
                <a:lnTo>
                  <a:pt x="633" y="5597"/>
                </a:lnTo>
                <a:lnTo>
                  <a:pt x="535" y="5718"/>
                </a:lnTo>
                <a:lnTo>
                  <a:pt x="535" y="5159"/>
                </a:lnTo>
                <a:lnTo>
                  <a:pt x="584" y="5134"/>
                </a:lnTo>
                <a:lnTo>
                  <a:pt x="754" y="4964"/>
                </a:lnTo>
                <a:lnTo>
                  <a:pt x="900" y="4794"/>
                </a:lnTo>
                <a:lnTo>
                  <a:pt x="973" y="4696"/>
                </a:lnTo>
                <a:close/>
                <a:moveTo>
                  <a:pt x="16911" y="5378"/>
                </a:moveTo>
                <a:lnTo>
                  <a:pt x="16911" y="5962"/>
                </a:lnTo>
                <a:lnTo>
                  <a:pt x="16911" y="6132"/>
                </a:lnTo>
                <a:lnTo>
                  <a:pt x="16789" y="6181"/>
                </a:lnTo>
                <a:lnTo>
                  <a:pt x="16643" y="6278"/>
                </a:lnTo>
                <a:lnTo>
                  <a:pt x="16424" y="6473"/>
                </a:lnTo>
                <a:lnTo>
                  <a:pt x="16424" y="6108"/>
                </a:lnTo>
                <a:lnTo>
                  <a:pt x="16570" y="5937"/>
                </a:lnTo>
                <a:lnTo>
                  <a:pt x="16911" y="5378"/>
                </a:lnTo>
                <a:close/>
                <a:moveTo>
                  <a:pt x="973" y="5670"/>
                </a:moveTo>
                <a:lnTo>
                  <a:pt x="973" y="6156"/>
                </a:lnTo>
                <a:lnTo>
                  <a:pt x="876" y="6229"/>
                </a:lnTo>
                <a:lnTo>
                  <a:pt x="779" y="6278"/>
                </a:lnTo>
                <a:lnTo>
                  <a:pt x="633" y="6448"/>
                </a:lnTo>
                <a:lnTo>
                  <a:pt x="511" y="6619"/>
                </a:lnTo>
                <a:lnTo>
                  <a:pt x="511" y="6181"/>
                </a:lnTo>
                <a:lnTo>
                  <a:pt x="973" y="5670"/>
                </a:lnTo>
                <a:close/>
                <a:moveTo>
                  <a:pt x="16911" y="6351"/>
                </a:moveTo>
                <a:lnTo>
                  <a:pt x="16911" y="6765"/>
                </a:lnTo>
                <a:lnTo>
                  <a:pt x="16668" y="6935"/>
                </a:lnTo>
                <a:lnTo>
                  <a:pt x="16570" y="7032"/>
                </a:lnTo>
                <a:lnTo>
                  <a:pt x="16449" y="7130"/>
                </a:lnTo>
                <a:lnTo>
                  <a:pt x="16400" y="7203"/>
                </a:lnTo>
                <a:lnTo>
                  <a:pt x="16400" y="6838"/>
                </a:lnTo>
                <a:lnTo>
                  <a:pt x="16424" y="6813"/>
                </a:lnTo>
                <a:lnTo>
                  <a:pt x="16643" y="6594"/>
                </a:lnTo>
                <a:lnTo>
                  <a:pt x="16911" y="6351"/>
                </a:lnTo>
                <a:close/>
                <a:moveTo>
                  <a:pt x="949" y="6619"/>
                </a:moveTo>
                <a:lnTo>
                  <a:pt x="949" y="6789"/>
                </a:lnTo>
                <a:lnTo>
                  <a:pt x="949" y="7178"/>
                </a:lnTo>
                <a:lnTo>
                  <a:pt x="827" y="7227"/>
                </a:lnTo>
                <a:lnTo>
                  <a:pt x="706" y="7324"/>
                </a:lnTo>
                <a:lnTo>
                  <a:pt x="584" y="7446"/>
                </a:lnTo>
                <a:lnTo>
                  <a:pt x="487" y="7568"/>
                </a:lnTo>
                <a:lnTo>
                  <a:pt x="487" y="7130"/>
                </a:lnTo>
                <a:lnTo>
                  <a:pt x="584" y="7057"/>
                </a:lnTo>
                <a:lnTo>
                  <a:pt x="681" y="6959"/>
                </a:lnTo>
                <a:lnTo>
                  <a:pt x="852" y="6740"/>
                </a:lnTo>
                <a:lnTo>
                  <a:pt x="949" y="6619"/>
                </a:lnTo>
                <a:close/>
                <a:moveTo>
                  <a:pt x="16911" y="6886"/>
                </a:moveTo>
                <a:lnTo>
                  <a:pt x="16935" y="7519"/>
                </a:lnTo>
                <a:lnTo>
                  <a:pt x="16814" y="7616"/>
                </a:lnTo>
                <a:lnTo>
                  <a:pt x="16668" y="7714"/>
                </a:lnTo>
                <a:lnTo>
                  <a:pt x="16546" y="7835"/>
                </a:lnTo>
                <a:lnTo>
                  <a:pt x="16449" y="7957"/>
                </a:lnTo>
                <a:lnTo>
                  <a:pt x="16376" y="8030"/>
                </a:lnTo>
                <a:lnTo>
                  <a:pt x="16376" y="7665"/>
                </a:lnTo>
                <a:lnTo>
                  <a:pt x="16522" y="7495"/>
                </a:lnTo>
                <a:lnTo>
                  <a:pt x="16619" y="7324"/>
                </a:lnTo>
                <a:lnTo>
                  <a:pt x="16789" y="7105"/>
                </a:lnTo>
                <a:lnTo>
                  <a:pt x="16911" y="6886"/>
                </a:lnTo>
                <a:close/>
                <a:moveTo>
                  <a:pt x="949" y="7422"/>
                </a:moveTo>
                <a:lnTo>
                  <a:pt x="973" y="8006"/>
                </a:lnTo>
                <a:lnTo>
                  <a:pt x="852" y="8054"/>
                </a:lnTo>
                <a:lnTo>
                  <a:pt x="754" y="8103"/>
                </a:lnTo>
                <a:lnTo>
                  <a:pt x="560" y="8273"/>
                </a:lnTo>
                <a:lnTo>
                  <a:pt x="462" y="8371"/>
                </a:lnTo>
                <a:lnTo>
                  <a:pt x="462" y="7957"/>
                </a:lnTo>
                <a:lnTo>
                  <a:pt x="535" y="7957"/>
                </a:lnTo>
                <a:lnTo>
                  <a:pt x="584" y="7933"/>
                </a:lnTo>
                <a:lnTo>
                  <a:pt x="608" y="7884"/>
                </a:lnTo>
                <a:lnTo>
                  <a:pt x="730" y="7714"/>
                </a:lnTo>
                <a:lnTo>
                  <a:pt x="852" y="7543"/>
                </a:lnTo>
                <a:lnTo>
                  <a:pt x="949" y="7422"/>
                </a:lnTo>
                <a:close/>
                <a:moveTo>
                  <a:pt x="16935" y="7714"/>
                </a:moveTo>
                <a:lnTo>
                  <a:pt x="16935" y="8419"/>
                </a:lnTo>
                <a:lnTo>
                  <a:pt x="16716" y="8541"/>
                </a:lnTo>
                <a:lnTo>
                  <a:pt x="16497" y="8711"/>
                </a:lnTo>
                <a:lnTo>
                  <a:pt x="16351" y="8857"/>
                </a:lnTo>
                <a:lnTo>
                  <a:pt x="16376" y="8444"/>
                </a:lnTo>
                <a:lnTo>
                  <a:pt x="16449" y="8371"/>
                </a:lnTo>
                <a:lnTo>
                  <a:pt x="16522" y="8273"/>
                </a:lnTo>
                <a:lnTo>
                  <a:pt x="16668" y="8079"/>
                </a:lnTo>
                <a:lnTo>
                  <a:pt x="16862" y="7835"/>
                </a:lnTo>
                <a:lnTo>
                  <a:pt x="16935" y="7714"/>
                </a:lnTo>
                <a:close/>
                <a:moveTo>
                  <a:pt x="13042" y="3869"/>
                </a:moveTo>
                <a:lnTo>
                  <a:pt x="12872" y="3893"/>
                </a:lnTo>
                <a:lnTo>
                  <a:pt x="12702" y="3918"/>
                </a:lnTo>
                <a:lnTo>
                  <a:pt x="12239" y="3966"/>
                </a:lnTo>
                <a:lnTo>
                  <a:pt x="11777" y="3991"/>
                </a:lnTo>
                <a:lnTo>
                  <a:pt x="11388" y="3991"/>
                </a:lnTo>
                <a:lnTo>
                  <a:pt x="10974" y="3966"/>
                </a:lnTo>
                <a:lnTo>
                  <a:pt x="10755" y="3966"/>
                </a:lnTo>
                <a:lnTo>
                  <a:pt x="10560" y="4015"/>
                </a:lnTo>
                <a:lnTo>
                  <a:pt x="10366" y="4064"/>
                </a:lnTo>
                <a:lnTo>
                  <a:pt x="10220" y="4137"/>
                </a:lnTo>
                <a:lnTo>
                  <a:pt x="10171" y="4185"/>
                </a:lnTo>
                <a:lnTo>
                  <a:pt x="10122" y="4258"/>
                </a:lnTo>
                <a:lnTo>
                  <a:pt x="10147" y="4331"/>
                </a:lnTo>
                <a:lnTo>
                  <a:pt x="10171" y="4404"/>
                </a:lnTo>
                <a:lnTo>
                  <a:pt x="10341" y="4502"/>
                </a:lnTo>
                <a:lnTo>
                  <a:pt x="10536" y="4575"/>
                </a:lnTo>
                <a:lnTo>
                  <a:pt x="10731" y="4599"/>
                </a:lnTo>
                <a:lnTo>
                  <a:pt x="10950" y="4623"/>
                </a:lnTo>
                <a:lnTo>
                  <a:pt x="12142" y="4623"/>
                </a:lnTo>
                <a:lnTo>
                  <a:pt x="12580" y="4599"/>
                </a:lnTo>
                <a:lnTo>
                  <a:pt x="12458" y="4745"/>
                </a:lnTo>
                <a:lnTo>
                  <a:pt x="12312" y="4867"/>
                </a:lnTo>
                <a:lnTo>
                  <a:pt x="12020" y="5110"/>
                </a:lnTo>
                <a:lnTo>
                  <a:pt x="11461" y="5548"/>
                </a:lnTo>
                <a:lnTo>
                  <a:pt x="10901" y="5986"/>
                </a:lnTo>
                <a:lnTo>
                  <a:pt x="10633" y="6205"/>
                </a:lnTo>
                <a:lnTo>
                  <a:pt x="10366" y="6473"/>
                </a:lnTo>
                <a:lnTo>
                  <a:pt x="9879" y="7008"/>
                </a:lnTo>
                <a:lnTo>
                  <a:pt x="9392" y="7568"/>
                </a:lnTo>
                <a:lnTo>
                  <a:pt x="9149" y="7835"/>
                </a:lnTo>
                <a:lnTo>
                  <a:pt x="8881" y="8079"/>
                </a:lnTo>
                <a:lnTo>
                  <a:pt x="8760" y="7957"/>
                </a:lnTo>
                <a:lnTo>
                  <a:pt x="8614" y="7860"/>
                </a:lnTo>
                <a:lnTo>
                  <a:pt x="8346" y="7665"/>
                </a:lnTo>
                <a:lnTo>
                  <a:pt x="7957" y="7324"/>
                </a:lnTo>
                <a:lnTo>
                  <a:pt x="7567" y="6959"/>
                </a:lnTo>
                <a:lnTo>
                  <a:pt x="7300" y="6692"/>
                </a:lnTo>
                <a:lnTo>
                  <a:pt x="7008" y="6424"/>
                </a:lnTo>
                <a:lnTo>
                  <a:pt x="6837" y="6302"/>
                </a:lnTo>
                <a:lnTo>
                  <a:pt x="6667" y="6205"/>
                </a:lnTo>
                <a:lnTo>
                  <a:pt x="6497" y="6132"/>
                </a:lnTo>
                <a:lnTo>
                  <a:pt x="6302" y="6083"/>
                </a:lnTo>
                <a:lnTo>
                  <a:pt x="6253" y="6059"/>
                </a:lnTo>
                <a:lnTo>
                  <a:pt x="6107" y="6059"/>
                </a:lnTo>
                <a:lnTo>
                  <a:pt x="6034" y="6108"/>
                </a:lnTo>
                <a:lnTo>
                  <a:pt x="5864" y="6205"/>
                </a:lnTo>
                <a:lnTo>
                  <a:pt x="5718" y="6351"/>
                </a:lnTo>
                <a:lnTo>
                  <a:pt x="5450" y="6643"/>
                </a:lnTo>
                <a:lnTo>
                  <a:pt x="5207" y="6984"/>
                </a:lnTo>
                <a:lnTo>
                  <a:pt x="4964" y="7300"/>
                </a:lnTo>
                <a:lnTo>
                  <a:pt x="4818" y="7519"/>
                </a:lnTo>
                <a:lnTo>
                  <a:pt x="4623" y="7714"/>
                </a:lnTo>
                <a:lnTo>
                  <a:pt x="4258" y="8079"/>
                </a:lnTo>
                <a:lnTo>
                  <a:pt x="3918" y="8468"/>
                </a:lnTo>
                <a:lnTo>
                  <a:pt x="3747" y="8687"/>
                </a:lnTo>
                <a:lnTo>
                  <a:pt x="3626" y="8906"/>
                </a:lnTo>
                <a:lnTo>
                  <a:pt x="3601" y="8955"/>
                </a:lnTo>
                <a:lnTo>
                  <a:pt x="3601" y="9003"/>
                </a:lnTo>
                <a:lnTo>
                  <a:pt x="3626" y="9052"/>
                </a:lnTo>
                <a:lnTo>
                  <a:pt x="3650" y="9101"/>
                </a:lnTo>
                <a:lnTo>
                  <a:pt x="3699" y="9125"/>
                </a:lnTo>
                <a:lnTo>
                  <a:pt x="3747" y="9149"/>
                </a:lnTo>
                <a:lnTo>
                  <a:pt x="3796" y="9149"/>
                </a:lnTo>
                <a:lnTo>
                  <a:pt x="3869" y="9125"/>
                </a:lnTo>
                <a:lnTo>
                  <a:pt x="4064" y="9028"/>
                </a:lnTo>
                <a:lnTo>
                  <a:pt x="4283" y="8857"/>
                </a:lnTo>
                <a:lnTo>
                  <a:pt x="4477" y="8687"/>
                </a:lnTo>
                <a:lnTo>
                  <a:pt x="4672" y="8492"/>
                </a:lnTo>
                <a:lnTo>
                  <a:pt x="5037" y="8103"/>
                </a:lnTo>
                <a:lnTo>
                  <a:pt x="5353" y="7689"/>
                </a:lnTo>
                <a:lnTo>
                  <a:pt x="5669" y="7276"/>
                </a:lnTo>
                <a:lnTo>
                  <a:pt x="6010" y="6838"/>
                </a:lnTo>
                <a:lnTo>
                  <a:pt x="6156" y="6716"/>
                </a:lnTo>
                <a:lnTo>
                  <a:pt x="6302" y="6594"/>
                </a:lnTo>
                <a:lnTo>
                  <a:pt x="6594" y="6838"/>
                </a:lnTo>
                <a:lnTo>
                  <a:pt x="6910" y="7105"/>
                </a:lnTo>
                <a:lnTo>
                  <a:pt x="7470" y="7665"/>
                </a:lnTo>
                <a:lnTo>
                  <a:pt x="7762" y="7933"/>
                </a:lnTo>
                <a:lnTo>
                  <a:pt x="8078" y="8249"/>
                </a:lnTo>
                <a:lnTo>
                  <a:pt x="8249" y="8395"/>
                </a:lnTo>
                <a:lnTo>
                  <a:pt x="8443" y="8492"/>
                </a:lnTo>
                <a:lnTo>
                  <a:pt x="8614" y="8565"/>
                </a:lnTo>
                <a:lnTo>
                  <a:pt x="8808" y="8590"/>
                </a:lnTo>
                <a:lnTo>
                  <a:pt x="8906" y="8565"/>
                </a:lnTo>
                <a:lnTo>
                  <a:pt x="8979" y="8590"/>
                </a:lnTo>
                <a:lnTo>
                  <a:pt x="9076" y="8541"/>
                </a:lnTo>
                <a:lnTo>
                  <a:pt x="9392" y="8298"/>
                </a:lnTo>
                <a:lnTo>
                  <a:pt x="9684" y="8006"/>
                </a:lnTo>
                <a:lnTo>
                  <a:pt x="10244" y="7422"/>
                </a:lnTo>
                <a:lnTo>
                  <a:pt x="10779" y="6838"/>
                </a:lnTo>
                <a:lnTo>
                  <a:pt x="11071" y="6570"/>
                </a:lnTo>
                <a:lnTo>
                  <a:pt x="11388" y="6302"/>
                </a:lnTo>
                <a:lnTo>
                  <a:pt x="11996" y="5840"/>
                </a:lnTo>
                <a:lnTo>
                  <a:pt x="12604" y="5353"/>
                </a:lnTo>
                <a:lnTo>
                  <a:pt x="12847" y="5134"/>
                </a:lnTo>
                <a:lnTo>
                  <a:pt x="13066" y="4915"/>
                </a:lnTo>
                <a:lnTo>
                  <a:pt x="13139" y="5743"/>
                </a:lnTo>
                <a:lnTo>
                  <a:pt x="13115" y="6059"/>
                </a:lnTo>
                <a:lnTo>
                  <a:pt x="13091" y="6448"/>
                </a:lnTo>
                <a:lnTo>
                  <a:pt x="13091" y="6643"/>
                </a:lnTo>
                <a:lnTo>
                  <a:pt x="13115" y="6813"/>
                </a:lnTo>
                <a:lnTo>
                  <a:pt x="13164" y="6984"/>
                </a:lnTo>
                <a:lnTo>
                  <a:pt x="13261" y="7105"/>
                </a:lnTo>
                <a:lnTo>
                  <a:pt x="13310" y="7130"/>
                </a:lnTo>
                <a:lnTo>
                  <a:pt x="13383" y="7154"/>
                </a:lnTo>
                <a:lnTo>
                  <a:pt x="13456" y="7154"/>
                </a:lnTo>
                <a:lnTo>
                  <a:pt x="13504" y="7130"/>
                </a:lnTo>
                <a:lnTo>
                  <a:pt x="13626" y="7032"/>
                </a:lnTo>
                <a:lnTo>
                  <a:pt x="13699" y="6886"/>
                </a:lnTo>
                <a:lnTo>
                  <a:pt x="13723" y="6716"/>
                </a:lnTo>
                <a:lnTo>
                  <a:pt x="13748" y="6546"/>
                </a:lnTo>
                <a:lnTo>
                  <a:pt x="13723" y="6181"/>
                </a:lnTo>
                <a:lnTo>
                  <a:pt x="13699" y="5889"/>
                </a:lnTo>
                <a:lnTo>
                  <a:pt x="13675" y="5086"/>
                </a:lnTo>
                <a:lnTo>
                  <a:pt x="13650" y="4672"/>
                </a:lnTo>
                <a:lnTo>
                  <a:pt x="13602" y="4477"/>
                </a:lnTo>
                <a:lnTo>
                  <a:pt x="13529" y="4307"/>
                </a:lnTo>
                <a:lnTo>
                  <a:pt x="13504" y="4258"/>
                </a:lnTo>
                <a:lnTo>
                  <a:pt x="13456" y="4210"/>
                </a:lnTo>
                <a:lnTo>
                  <a:pt x="13456" y="4137"/>
                </a:lnTo>
                <a:lnTo>
                  <a:pt x="13456" y="4064"/>
                </a:lnTo>
                <a:lnTo>
                  <a:pt x="13407" y="4015"/>
                </a:lnTo>
                <a:lnTo>
                  <a:pt x="13358" y="3966"/>
                </a:lnTo>
                <a:lnTo>
                  <a:pt x="13285" y="3918"/>
                </a:lnTo>
                <a:lnTo>
                  <a:pt x="13188" y="3893"/>
                </a:lnTo>
                <a:lnTo>
                  <a:pt x="13042" y="3869"/>
                </a:lnTo>
                <a:close/>
                <a:moveTo>
                  <a:pt x="973" y="8298"/>
                </a:moveTo>
                <a:lnTo>
                  <a:pt x="998" y="8882"/>
                </a:lnTo>
                <a:lnTo>
                  <a:pt x="925" y="8906"/>
                </a:lnTo>
                <a:lnTo>
                  <a:pt x="827" y="8979"/>
                </a:lnTo>
                <a:lnTo>
                  <a:pt x="730" y="9052"/>
                </a:lnTo>
                <a:lnTo>
                  <a:pt x="487" y="9320"/>
                </a:lnTo>
                <a:lnTo>
                  <a:pt x="487" y="8955"/>
                </a:lnTo>
                <a:lnTo>
                  <a:pt x="560" y="8906"/>
                </a:lnTo>
                <a:lnTo>
                  <a:pt x="608" y="8809"/>
                </a:lnTo>
                <a:lnTo>
                  <a:pt x="803" y="8541"/>
                </a:lnTo>
                <a:lnTo>
                  <a:pt x="973" y="8298"/>
                </a:lnTo>
                <a:close/>
                <a:moveTo>
                  <a:pt x="16935" y="8541"/>
                </a:moveTo>
                <a:lnTo>
                  <a:pt x="16935" y="8979"/>
                </a:lnTo>
                <a:lnTo>
                  <a:pt x="16960" y="9247"/>
                </a:lnTo>
                <a:lnTo>
                  <a:pt x="16716" y="9393"/>
                </a:lnTo>
                <a:lnTo>
                  <a:pt x="16497" y="9539"/>
                </a:lnTo>
                <a:lnTo>
                  <a:pt x="16376" y="9660"/>
                </a:lnTo>
                <a:lnTo>
                  <a:pt x="16376" y="9198"/>
                </a:lnTo>
                <a:lnTo>
                  <a:pt x="16424" y="9149"/>
                </a:lnTo>
                <a:lnTo>
                  <a:pt x="16497" y="9076"/>
                </a:lnTo>
                <a:lnTo>
                  <a:pt x="16595" y="8930"/>
                </a:lnTo>
                <a:lnTo>
                  <a:pt x="16935" y="8541"/>
                </a:lnTo>
                <a:close/>
                <a:moveTo>
                  <a:pt x="998" y="9076"/>
                </a:moveTo>
                <a:lnTo>
                  <a:pt x="1022" y="9685"/>
                </a:lnTo>
                <a:lnTo>
                  <a:pt x="925" y="9709"/>
                </a:lnTo>
                <a:lnTo>
                  <a:pt x="827" y="9782"/>
                </a:lnTo>
                <a:lnTo>
                  <a:pt x="657" y="9904"/>
                </a:lnTo>
                <a:lnTo>
                  <a:pt x="535" y="10025"/>
                </a:lnTo>
                <a:lnTo>
                  <a:pt x="511" y="9636"/>
                </a:lnTo>
                <a:lnTo>
                  <a:pt x="584" y="9587"/>
                </a:lnTo>
                <a:lnTo>
                  <a:pt x="852" y="9247"/>
                </a:lnTo>
                <a:lnTo>
                  <a:pt x="998" y="9076"/>
                </a:lnTo>
                <a:close/>
                <a:moveTo>
                  <a:pt x="16960" y="9368"/>
                </a:moveTo>
                <a:lnTo>
                  <a:pt x="16935" y="9806"/>
                </a:lnTo>
                <a:lnTo>
                  <a:pt x="16741" y="9928"/>
                </a:lnTo>
                <a:lnTo>
                  <a:pt x="16546" y="10074"/>
                </a:lnTo>
                <a:lnTo>
                  <a:pt x="16400" y="10196"/>
                </a:lnTo>
                <a:lnTo>
                  <a:pt x="16376" y="9952"/>
                </a:lnTo>
                <a:lnTo>
                  <a:pt x="16449" y="9855"/>
                </a:lnTo>
                <a:lnTo>
                  <a:pt x="16668" y="9636"/>
                </a:lnTo>
                <a:lnTo>
                  <a:pt x="16960" y="9368"/>
                </a:lnTo>
                <a:close/>
                <a:moveTo>
                  <a:pt x="16935" y="10001"/>
                </a:moveTo>
                <a:lnTo>
                  <a:pt x="16935" y="10342"/>
                </a:lnTo>
                <a:lnTo>
                  <a:pt x="16814" y="10415"/>
                </a:lnTo>
                <a:lnTo>
                  <a:pt x="16668" y="10488"/>
                </a:lnTo>
                <a:lnTo>
                  <a:pt x="16424" y="10682"/>
                </a:lnTo>
                <a:lnTo>
                  <a:pt x="16400" y="10488"/>
                </a:lnTo>
                <a:lnTo>
                  <a:pt x="16546" y="10342"/>
                </a:lnTo>
                <a:lnTo>
                  <a:pt x="16692" y="10220"/>
                </a:lnTo>
                <a:lnTo>
                  <a:pt x="16935" y="10001"/>
                </a:lnTo>
                <a:close/>
                <a:moveTo>
                  <a:pt x="1046" y="10050"/>
                </a:moveTo>
                <a:lnTo>
                  <a:pt x="1046" y="10415"/>
                </a:lnTo>
                <a:lnTo>
                  <a:pt x="949" y="10463"/>
                </a:lnTo>
                <a:lnTo>
                  <a:pt x="852" y="10512"/>
                </a:lnTo>
                <a:lnTo>
                  <a:pt x="681" y="10682"/>
                </a:lnTo>
                <a:lnTo>
                  <a:pt x="584" y="10755"/>
                </a:lnTo>
                <a:lnTo>
                  <a:pt x="560" y="10536"/>
                </a:lnTo>
                <a:lnTo>
                  <a:pt x="657" y="10463"/>
                </a:lnTo>
                <a:lnTo>
                  <a:pt x="730" y="10390"/>
                </a:lnTo>
                <a:lnTo>
                  <a:pt x="876" y="10220"/>
                </a:lnTo>
                <a:lnTo>
                  <a:pt x="1046" y="10050"/>
                </a:lnTo>
                <a:close/>
                <a:moveTo>
                  <a:pt x="4185" y="2385"/>
                </a:moveTo>
                <a:lnTo>
                  <a:pt x="5158" y="2409"/>
                </a:lnTo>
                <a:lnTo>
                  <a:pt x="6132" y="2434"/>
                </a:lnTo>
                <a:lnTo>
                  <a:pt x="7129" y="2458"/>
                </a:lnTo>
                <a:lnTo>
                  <a:pt x="8103" y="2482"/>
                </a:lnTo>
                <a:lnTo>
                  <a:pt x="15938" y="2482"/>
                </a:lnTo>
                <a:lnTo>
                  <a:pt x="15938" y="2823"/>
                </a:lnTo>
                <a:lnTo>
                  <a:pt x="15913" y="3164"/>
                </a:lnTo>
                <a:lnTo>
                  <a:pt x="15889" y="3529"/>
                </a:lnTo>
                <a:lnTo>
                  <a:pt x="15913" y="3869"/>
                </a:lnTo>
                <a:lnTo>
                  <a:pt x="15938" y="5013"/>
                </a:lnTo>
                <a:lnTo>
                  <a:pt x="15938" y="5597"/>
                </a:lnTo>
                <a:lnTo>
                  <a:pt x="15938" y="6181"/>
                </a:lnTo>
                <a:lnTo>
                  <a:pt x="15913" y="7300"/>
                </a:lnTo>
                <a:lnTo>
                  <a:pt x="15889" y="8419"/>
                </a:lnTo>
                <a:lnTo>
                  <a:pt x="15889" y="9539"/>
                </a:lnTo>
                <a:lnTo>
                  <a:pt x="15913" y="10123"/>
                </a:lnTo>
                <a:lnTo>
                  <a:pt x="15938" y="10682"/>
                </a:lnTo>
                <a:lnTo>
                  <a:pt x="14161" y="10634"/>
                </a:lnTo>
                <a:lnTo>
                  <a:pt x="13285" y="10609"/>
                </a:lnTo>
                <a:lnTo>
                  <a:pt x="12385" y="10609"/>
                </a:lnTo>
                <a:lnTo>
                  <a:pt x="11315" y="10585"/>
                </a:lnTo>
                <a:lnTo>
                  <a:pt x="10220" y="10561"/>
                </a:lnTo>
                <a:lnTo>
                  <a:pt x="9149" y="10536"/>
                </a:lnTo>
                <a:lnTo>
                  <a:pt x="8614" y="10536"/>
                </a:lnTo>
                <a:lnTo>
                  <a:pt x="8054" y="10561"/>
                </a:lnTo>
                <a:lnTo>
                  <a:pt x="7056" y="10609"/>
                </a:lnTo>
                <a:lnTo>
                  <a:pt x="6059" y="10609"/>
                </a:lnTo>
                <a:lnTo>
                  <a:pt x="5037" y="10634"/>
                </a:lnTo>
                <a:lnTo>
                  <a:pt x="4039" y="10658"/>
                </a:lnTo>
                <a:lnTo>
                  <a:pt x="3334" y="10707"/>
                </a:lnTo>
                <a:lnTo>
                  <a:pt x="2604" y="10755"/>
                </a:lnTo>
                <a:lnTo>
                  <a:pt x="2068" y="10731"/>
                </a:lnTo>
                <a:lnTo>
                  <a:pt x="1533" y="10707"/>
                </a:lnTo>
                <a:lnTo>
                  <a:pt x="1460" y="8833"/>
                </a:lnTo>
                <a:lnTo>
                  <a:pt x="1436" y="7908"/>
                </a:lnTo>
                <a:lnTo>
                  <a:pt x="1411" y="6959"/>
                </a:lnTo>
                <a:lnTo>
                  <a:pt x="1460" y="5840"/>
                </a:lnTo>
                <a:lnTo>
                  <a:pt x="1509" y="4672"/>
                </a:lnTo>
                <a:lnTo>
                  <a:pt x="1533" y="3529"/>
                </a:lnTo>
                <a:lnTo>
                  <a:pt x="1509" y="2945"/>
                </a:lnTo>
                <a:lnTo>
                  <a:pt x="1484" y="2385"/>
                </a:lnTo>
                <a:lnTo>
                  <a:pt x="1703" y="2385"/>
                </a:lnTo>
                <a:lnTo>
                  <a:pt x="1947" y="2409"/>
                </a:lnTo>
                <a:lnTo>
                  <a:pt x="2409" y="2434"/>
                </a:lnTo>
                <a:lnTo>
                  <a:pt x="3285" y="2409"/>
                </a:lnTo>
                <a:lnTo>
                  <a:pt x="4185" y="2385"/>
                </a:lnTo>
                <a:close/>
                <a:moveTo>
                  <a:pt x="12288" y="11096"/>
                </a:moveTo>
                <a:lnTo>
                  <a:pt x="12531" y="11120"/>
                </a:lnTo>
                <a:lnTo>
                  <a:pt x="12434" y="11193"/>
                </a:lnTo>
                <a:lnTo>
                  <a:pt x="12191" y="11364"/>
                </a:lnTo>
                <a:lnTo>
                  <a:pt x="12118" y="11437"/>
                </a:lnTo>
                <a:lnTo>
                  <a:pt x="11874" y="11437"/>
                </a:lnTo>
                <a:lnTo>
                  <a:pt x="11923" y="11388"/>
                </a:lnTo>
                <a:lnTo>
                  <a:pt x="12118" y="11242"/>
                </a:lnTo>
                <a:lnTo>
                  <a:pt x="12288" y="11096"/>
                </a:lnTo>
                <a:close/>
                <a:moveTo>
                  <a:pt x="11290" y="11072"/>
                </a:moveTo>
                <a:lnTo>
                  <a:pt x="11972" y="11096"/>
                </a:lnTo>
                <a:lnTo>
                  <a:pt x="11753" y="11193"/>
                </a:lnTo>
                <a:lnTo>
                  <a:pt x="11534" y="11339"/>
                </a:lnTo>
                <a:lnTo>
                  <a:pt x="11388" y="11437"/>
                </a:lnTo>
                <a:lnTo>
                  <a:pt x="10877" y="11461"/>
                </a:lnTo>
                <a:lnTo>
                  <a:pt x="10925" y="11412"/>
                </a:lnTo>
                <a:lnTo>
                  <a:pt x="11120" y="11242"/>
                </a:lnTo>
                <a:lnTo>
                  <a:pt x="11217" y="11169"/>
                </a:lnTo>
                <a:lnTo>
                  <a:pt x="11290" y="11072"/>
                </a:lnTo>
                <a:close/>
                <a:moveTo>
                  <a:pt x="13115" y="11120"/>
                </a:moveTo>
                <a:lnTo>
                  <a:pt x="12920" y="11291"/>
                </a:lnTo>
                <a:lnTo>
                  <a:pt x="12775" y="11461"/>
                </a:lnTo>
                <a:lnTo>
                  <a:pt x="12604" y="11461"/>
                </a:lnTo>
                <a:lnTo>
                  <a:pt x="12945" y="11120"/>
                </a:lnTo>
                <a:close/>
                <a:moveTo>
                  <a:pt x="1509" y="11145"/>
                </a:moveTo>
                <a:lnTo>
                  <a:pt x="1776" y="11218"/>
                </a:lnTo>
                <a:lnTo>
                  <a:pt x="2044" y="11266"/>
                </a:lnTo>
                <a:lnTo>
                  <a:pt x="1849" y="11388"/>
                </a:lnTo>
                <a:lnTo>
                  <a:pt x="1679" y="11510"/>
                </a:lnTo>
                <a:lnTo>
                  <a:pt x="1095" y="11510"/>
                </a:lnTo>
                <a:lnTo>
                  <a:pt x="1241" y="11364"/>
                </a:lnTo>
                <a:lnTo>
                  <a:pt x="1387" y="11266"/>
                </a:lnTo>
                <a:lnTo>
                  <a:pt x="1509" y="11145"/>
                </a:lnTo>
                <a:close/>
                <a:moveTo>
                  <a:pt x="13504" y="11145"/>
                </a:moveTo>
                <a:lnTo>
                  <a:pt x="14234" y="11169"/>
                </a:lnTo>
                <a:lnTo>
                  <a:pt x="14088" y="11242"/>
                </a:lnTo>
                <a:lnTo>
                  <a:pt x="13942" y="11315"/>
                </a:lnTo>
                <a:lnTo>
                  <a:pt x="13821" y="11412"/>
                </a:lnTo>
                <a:lnTo>
                  <a:pt x="13723" y="11510"/>
                </a:lnTo>
                <a:lnTo>
                  <a:pt x="13139" y="11485"/>
                </a:lnTo>
                <a:lnTo>
                  <a:pt x="13285" y="11339"/>
                </a:lnTo>
                <a:lnTo>
                  <a:pt x="13504" y="11145"/>
                </a:lnTo>
                <a:close/>
                <a:moveTo>
                  <a:pt x="16960" y="10999"/>
                </a:moveTo>
                <a:lnTo>
                  <a:pt x="17008" y="11485"/>
                </a:lnTo>
                <a:lnTo>
                  <a:pt x="16935" y="11461"/>
                </a:lnTo>
                <a:lnTo>
                  <a:pt x="16887" y="11461"/>
                </a:lnTo>
                <a:lnTo>
                  <a:pt x="16570" y="11510"/>
                </a:lnTo>
                <a:lnTo>
                  <a:pt x="16765" y="11242"/>
                </a:lnTo>
                <a:lnTo>
                  <a:pt x="16960" y="10999"/>
                </a:lnTo>
                <a:close/>
                <a:moveTo>
                  <a:pt x="15037" y="11169"/>
                </a:moveTo>
                <a:lnTo>
                  <a:pt x="14818" y="11339"/>
                </a:lnTo>
                <a:lnTo>
                  <a:pt x="14697" y="11461"/>
                </a:lnTo>
                <a:lnTo>
                  <a:pt x="14624" y="11558"/>
                </a:lnTo>
                <a:lnTo>
                  <a:pt x="14259" y="11558"/>
                </a:lnTo>
                <a:lnTo>
                  <a:pt x="14551" y="11364"/>
                </a:lnTo>
                <a:lnTo>
                  <a:pt x="14697" y="11266"/>
                </a:lnTo>
                <a:lnTo>
                  <a:pt x="14818" y="11169"/>
                </a:lnTo>
                <a:close/>
                <a:moveTo>
                  <a:pt x="15962" y="11193"/>
                </a:moveTo>
                <a:lnTo>
                  <a:pt x="15913" y="11242"/>
                </a:lnTo>
                <a:lnTo>
                  <a:pt x="15743" y="11388"/>
                </a:lnTo>
                <a:lnTo>
                  <a:pt x="15621" y="11558"/>
                </a:lnTo>
                <a:lnTo>
                  <a:pt x="15037" y="11558"/>
                </a:lnTo>
                <a:lnTo>
                  <a:pt x="15183" y="11412"/>
                </a:lnTo>
                <a:lnTo>
                  <a:pt x="15329" y="11291"/>
                </a:lnTo>
                <a:lnTo>
                  <a:pt x="15500" y="11193"/>
                </a:lnTo>
                <a:close/>
                <a:moveTo>
                  <a:pt x="16935" y="10366"/>
                </a:moveTo>
                <a:lnTo>
                  <a:pt x="16960" y="10853"/>
                </a:lnTo>
                <a:lnTo>
                  <a:pt x="16765" y="10974"/>
                </a:lnTo>
                <a:lnTo>
                  <a:pt x="16570" y="11120"/>
                </a:lnTo>
                <a:lnTo>
                  <a:pt x="16400" y="11315"/>
                </a:lnTo>
                <a:lnTo>
                  <a:pt x="16230" y="11534"/>
                </a:lnTo>
                <a:lnTo>
                  <a:pt x="15962" y="11558"/>
                </a:lnTo>
                <a:lnTo>
                  <a:pt x="16084" y="11412"/>
                </a:lnTo>
                <a:lnTo>
                  <a:pt x="16181" y="11315"/>
                </a:lnTo>
                <a:lnTo>
                  <a:pt x="16230" y="11266"/>
                </a:lnTo>
                <a:lnTo>
                  <a:pt x="16278" y="11193"/>
                </a:lnTo>
                <a:lnTo>
                  <a:pt x="16376" y="11169"/>
                </a:lnTo>
                <a:lnTo>
                  <a:pt x="16449" y="11096"/>
                </a:lnTo>
                <a:lnTo>
                  <a:pt x="16497" y="11023"/>
                </a:lnTo>
                <a:lnTo>
                  <a:pt x="16497" y="10926"/>
                </a:lnTo>
                <a:lnTo>
                  <a:pt x="16570" y="10877"/>
                </a:lnTo>
                <a:lnTo>
                  <a:pt x="16789" y="10634"/>
                </a:lnTo>
                <a:lnTo>
                  <a:pt x="16887" y="10512"/>
                </a:lnTo>
                <a:lnTo>
                  <a:pt x="16935" y="10366"/>
                </a:lnTo>
                <a:close/>
                <a:moveTo>
                  <a:pt x="1071" y="10780"/>
                </a:moveTo>
                <a:lnTo>
                  <a:pt x="1071" y="10828"/>
                </a:lnTo>
                <a:lnTo>
                  <a:pt x="1071" y="10901"/>
                </a:lnTo>
                <a:lnTo>
                  <a:pt x="1119" y="10974"/>
                </a:lnTo>
                <a:lnTo>
                  <a:pt x="1144" y="10999"/>
                </a:lnTo>
                <a:lnTo>
                  <a:pt x="1192" y="11047"/>
                </a:lnTo>
                <a:lnTo>
                  <a:pt x="1022" y="11169"/>
                </a:lnTo>
                <a:lnTo>
                  <a:pt x="827" y="11339"/>
                </a:lnTo>
                <a:lnTo>
                  <a:pt x="730" y="11461"/>
                </a:lnTo>
                <a:lnTo>
                  <a:pt x="657" y="11558"/>
                </a:lnTo>
                <a:lnTo>
                  <a:pt x="608" y="11583"/>
                </a:lnTo>
                <a:lnTo>
                  <a:pt x="608" y="11266"/>
                </a:lnTo>
                <a:lnTo>
                  <a:pt x="681" y="11193"/>
                </a:lnTo>
                <a:lnTo>
                  <a:pt x="754" y="11120"/>
                </a:lnTo>
                <a:lnTo>
                  <a:pt x="949" y="10901"/>
                </a:lnTo>
                <a:lnTo>
                  <a:pt x="1071" y="10780"/>
                </a:lnTo>
                <a:close/>
                <a:moveTo>
                  <a:pt x="2750" y="11266"/>
                </a:moveTo>
                <a:lnTo>
                  <a:pt x="2604" y="11412"/>
                </a:lnTo>
                <a:lnTo>
                  <a:pt x="2458" y="11583"/>
                </a:lnTo>
                <a:lnTo>
                  <a:pt x="2117" y="11534"/>
                </a:lnTo>
                <a:lnTo>
                  <a:pt x="2141" y="11510"/>
                </a:lnTo>
                <a:lnTo>
                  <a:pt x="2287" y="11388"/>
                </a:lnTo>
                <a:lnTo>
                  <a:pt x="2385" y="11266"/>
                </a:lnTo>
                <a:close/>
                <a:moveTo>
                  <a:pt x="8176" y="11072"/>
                </a:moveTo>
                <a:lnTo>
                  <a:pt x="8127" y="11120"/>
                </a:lnTo>
                <a:lnTo>
                  <a:pt x="7884" y="11339"/>
                </a:lnTo>
                <a:lnTo>
                  <a:pt x="7665" y="11583"/>
                </a:lnTo>
                <a:lnTo>
                  <a:pt x="7251" y="11583"/>
                </a:lnTo>
                <a:lnTo>
                  <a:pt x="7373" y="11461"/>
                </a:lnTo>
                <a:lnTo>
                  <a:pt x="7738" y="11096"/>
                </a:lnTo>
                <a:lnTo>
                  <a:pt x="8176" y="11072"/>
                </a:lnTo>
                <a:close/>
                <a:moveTo>
                  <a:pt x="9125" y="11047"/>
                </a:moveTo>
                <a:lnTo>
                  <a:pt x="8979" y="11145"/>
                </a:lnTo>
                <a:lnTo>
                  <a:pt x="8735" y="11339"/>
                </a:lnTo>
                <a:lnTo>
                  <a:pt x="8614" y="11461"/>
                </a:lnTo>
                <a:lnTo>
                  <a:pt x="8541" y="11583"/>
                </a:lnTo>
                <a:lnTo>
                  <a:pt x="8030" y="11583"/>
                </a:lnTo>
                <a:lnTo>
                  <a:pt x="8224" y="11388"/>
                </a:lnTo>
                <a:lnTo>
                  <a:pt x="8468" y="11169"/>
                </a:lnTo>
                <a:lnTo>
                  <a:pt x="8614" y="11072"/>
                </a:lnTo>
                <a:lnTo>
                  <a:pt x="9125" y="11047"/>
                </a:lnTo>
                <a:close/>
                <a:moveTo>
                  <a:pt x="10317" y="11047"/>
                </a:moveTo>
                <a:lnTo>
                  <a:pt x="10828" y="11072"/>
                </a:lnTo>
                <a:lnTo>
                  <a:pt x="10731" y="11120"/>
                </a:lnTo>
                <a:lnTo>
                  <a:pt x="10512" y="11315"/>
                </a:lnTo>
                <a:lnTo>
                  <a:pt x="10414" y="11412"/>
                </a:lnTo>
                <a:lnTo>
                  <a:pt x="10341" y="11534"/>
                </a:lnTo>
                <a:lnTo>
                  <a:pt x="9733" y="11583"/>
                </a:lnTo>
                <a:lnTo>
                  <a:pt x="10001" y="11315"/>
                </a:lnTo>
                <a:lnTo>
                  <a:pt x="10317" y="11072"/>
                </a:lnTo>
                <a:lnTo>
                  <a:pt x="10317" y="11047"/>
                </a:lnTo>
                <a:close/>
                <a:moveTo>
                  <a:pt x="7446" y="11096"/>
                </a:moveTo>
                <a:lnTo>
                  <a:pt x="7227" y="11242"/>
                </a:lnTo>
                <a:lnTo>
                  <a:pt x="7032" y="11388"/>
                </a:lnTo>
                <a:lnTo>
                  <a:pt x="6935" y="11485"/>
                </a:lnTo>
                <a:lnTo>
                  <a:pt x="6862" y="11583"/>
                </a:lnTo>
                <a:lnTo>
                  <a:pt x="6618" y="11607"/>
                </a:lnTo>
                <a:lnTo>
                  <a:pt x="6156" y="11607"/>
                </a:lnTo>
                <a:lnTo>
                  <a:pt x="6424" y="11388"/>
                </a:lnTo>
                <a:lnTo>
                  <a:pt x="6594" y="11266"/>
                </a:lnTo>
                <a:lnTo>
                  <a:pt x="6667" y="11193"/>
                </a:lnTo>
                <a:lnTo>
                  <a:pt x="6740" y="11120"/>
                </a:lnTo>
                <a:lnTo>
                  <a:pt x="7446" y="11096"/>
                </a:lnTo>
                <a:close/>
                <a:moveTo>
                  <a:pt x="10122" y="11047"/>
                </a:moveTo>
                <a:lnTo>
                  <a:pt x="9928" y="11169"/>
                </a:lnTo>
                <a:lnTo>
                  <a:pt x="9733" y="11291"/>
                </a:lnTo>
                <a:lnTo>
                  <a:pt x="9563" y="11437"/>
                </a:lnTo>
                <a:lnTo>
                  <a:pt x="9392" y="11607"/>
                </a:lnTo>
                <a:lnTo>
                  <a:pt x="8906" y="11607"/>
                </a:lnTo>
                <a:lnTo>
                  <a:pt x="9149" y="11364"/>
                </a:lnTo>
                <a:lnTo>
                  <a:pt x="9490" y="11047"/>
                </a:lnTo>
                <a:close/>
                <a:moveTo>
                  <a:pt x="3650" y="11193"/>
                </a:moveTo>
                <a:lnTo>
                  <a:pt x="3382" y="11364"/>
                </a:lnTo>
                <a:lnTo>
                  <a:pt x="3261" y="11485"/>
                </a:lnTo>
                <a:lnTo>
                  <a:pt x="3139" y="11631"/>
                </a:lnTo>
                <a:lnTo>
                  <a:pt x="2798" y="11607"/>
                </a:lnTo>
                <a:lnTo>
                  <a:pt x="3066" y="11242"/>
                </a:lnTo>
                <a:lnTo>
                  <a:pt x="3650" y="11193"/>
                </a:lnTo>
                <a:close/>
                <a:moveTo>
                  <a:pt x="4331" y="11145"/>
                </a:moveTo>
                <a:lnTo>
                  <a:pt x="4112" y="11315"/>
                </a:lnTo>
                <a:lnTo>
                  <a:pt x="3966" y="11461"/>
                </a:lnTo>
                <a:lnTo>
                  <a:pt x="3869" y="11558"/>
                </a:lnTo>
                <a:lnTo>
                  <a:pt x="3772" y="11656"/>
                </a:lnTo>
                <a:lnTo>
                  <a:pt x="3407" y="11656"/>
                </a:lnTo>
                <a:lnTo>
                  <a:pt x="3577" y="11485"/>
                </a:lnTo>
                <a:lnTo>
                  <a:pt x="3699" y="11339"/>
                </a:lnTo>
                <a:lnTo>
                  <a:pt x="3820" y="11169"/>
                </a:lnTo>
                <a:lnTo>
                  <a:pt x="4331" y="11145"/>
                </a:lnTo>
                <a:close/>
                <a:moveTo>
                  <a:pt x="6375" y="11120"/>
                </a:moveTo>
                <a:lnTo>
                  <a:pt x="6205" y="11242"/>
                </a:lnTo>
                <a:lnTo>
                  <a:pt x="5986" y="11412"/>
                </a:lnTo>
                <a:lnTo>
                  <a:pt x="5888" y="11510"/>
                </a:lnTo>
                <a:lnTo>
                  <a:pt x="5815" y="11631"/>
                </a:lnTo>
                <a:lnTo>
                  <a:pt x="5037" y="11656"/>
                </a:lnTo>
                <a:lnTo>
                  <a:pt x="5353" y="11339"/>
                </a:lnTo>
                <a:lnTo>
                  <a:pt x="5572" y="11169"/>
                </a:lnTo>
                <a:lnTo>
                  <a:pt x="5596" y="11120"/>
                </a:lnTo>
                <a:close/>
                <a:moveTo>
                  <a:pt x="5134" y="11145"/>
                </a:moveTo>
                <a:lnTo>
                  <a:pt x="4964" y="11291"/>
                </a:lnTo>
                <a:lnTo>
                  <a:pt x="4794" y="11461"/>
                </a:lnTo>
                <a:lnTo>
                  <a:pt x="4769" y="11510"/>
                </a:lnTo>
                <a:lnTo>
                  <a:pt x="4769" y="11583"/>
                </a:lnTo>
                <a:lnTo>
                  <a:pt x="4769" y="11631"/>
                </a:lnTo>
                <a:lnTo>
                  <a:pt x="4794" y="11656"/>
                </a:lnTo>
                <a:lnTo>
                  <a:pt x="4137" y="11680"/>
                </a:lnTo>
                <a:lnTo>
                  <a:pt x="4137" y="11680"/>
                </a:lnTo>
                <a:lnTo>
                  <a:pt x="4258" y="11510"/>
                </a:lnTo>
                <a:lnTo>
                  <a:pt x="4404" y="11388"/>
                </a:lnTo>
                <a:lnTo>
                  <a:pt x="4575" y="11266"/>
                </a:lnTo>
                <a:lnTo>
                  <a:pt x="4672" y="11218"/>
                </a:lnTo>
                <a:lnTo>
                  <a:pt x="4721" y="11145"/>
                </a:lnTo>
                <a:close/>
                <a:moveTo>
                  <a:pt x="8541" y="0"/>
                </a:moveTo>
                <a:lnTo>
                  <a:pt x="8468" y="49"/>
                </a:lnTo>
                <a:lnTo>
                  <a:pt x="8395" y="146"/>
                </a:lnTo>
                <a:lnTo>
                  <a:pt x="8370" y="244"/>
                </a:lnTo>
                <a:lnTo>
                  <a:pt x="8346" y="463"/>
                </a:lnTo>
                <a:lnTo>
                  <a:pt x="8370" y="706"/>
                </a:lnTo>
                <a:lnTo>
                  <a:pt x="8419" y="949"/>
                </a:lnTo>
                <a:lnTo>
                  <a:pt x="4842" y="974"/>
                </a:lnTo>
                <a:lnTo>
                  <a:pt x="2555" y="998"/>
                </a:lnTo>
                <a:lnTo>
                  <a:pt x="1411" y="1022"/>
                </a:lnTo>
                <a:lnTo>
                  <a:pt x="827" y="1022"/>
                </a:lnTo>
                <a:lnTo>
                  <a:pt x="511" y="1047"/>
                </a:lnTo>
                <a:lnTo>
                  <a:pt x="243" y="1120"/>
                </a:lnTo>
                <a:lnTo>
                  <a:pt x="195" y="1144"/>
                </a:lnTo>
                <a:lnTo>
                  <a:pt x="170" y="1193"/>
                </a:lnTo>
                <a:lnTo>
                  <a:pt x="146" y="1241"/>
                </a:lnTo>
                <a:lnTo>
                  <a:pt x="170" y="1290"/>
                </a:lnTo>
                <a:lnTo>
                  <a:pt x="146" y="1314"/>
                </a:lnTo>
                <a:lnTo>
                  <a:pt x="73" y="1509"/>
                </a:lnTo>
                <a:lnTo>
                  <a:pt x="24" y="1704"/>
                </a:lnTo>
                <a:lnTo>
                  <a:pt x="0" y="1923"/>
                </a:lnTo>
                <a:lnTo>
                  <a:pt x="0" y="2142"/>
                </a:lnTo>
                <a:lnTo>
                  <a:pt x="24" y="2580"/>
                </a:lnTo>
                <a:lnTo>
                  <a:pt x="73" y="2993"/>
                </a:lnTo>
                <a:lnTo>
                  <a:pt x="97" y="3626"/>
                </a:lnTo>
                <a:lnTo>
                  <a:pt x="122" y="4234"/>
                </a:lnTo>
                <a:lnTo>
                  <a:pt x="122" y="5475"/>
                </a:lnTo>
                <a:lnTo>
                  <a:pt x="97" y="6302"/>
                </a:lnTo>
                <a:lnTo>
                  <a:pt x="73" y="7130"/>
                </a:lnTo>
                <a:lnTo>
                  <a:pt x="49" y="7957"/>
                </a:lnTo>
                <a:lnTo>
                  <a:pt x="49" y="8784"/>
                </a:lnTo>
                <a:lnTo>
                  <a:pt x="73" y="9563"/>
                </a:lnTo>
                <a:lnTo>
                  <a:pt x="97" y="10317"/>
                </a:lnTo>
                <a:lnTo>
                  <a:pt x="146" y="11072"/>
                </a:lnTo>
                <a:lnTo>
                  <a:pt x="170" y="11850"/>
                </a:lnTo>
                <a:lnTo>
                  <a:pt x="195" y="11923"/>
                </a:lnTo>
                <a:lnTo>
                  <a:pt x="219" y="11972"/>
                </a:lnTo>
                <a:lnTo>
                  <a:pt x="268" y="12020"/>
                </a:lnTo>
                <a:lnTo>
                  <a:pt x="316" y="12045"/>
                </a:lnTo>
                <a:lnTo>
                  <a:pt x="438" y="12045"/>
                </a:lnTo>
                <a:lnTo>
                  <a:pt x="511" y="12020"/>
                </a:lnTo>
                <a:lnTo>
                  <a:pt x="560" y="11996"/>
                </a:lnTo>
                <a:lnTo>
                  <a:pt x="560" y="11972"/>
                </a:lnTo>
                <a:lnTo>
                  <a:pt x="681" y="11923"/>
                </a:lnTo>
                <a:lnTo>
                  <a:pt x="803" y="11899"/>
                </a:lnTo>
                <a:lnTo>
                  <a:pt x="949" y="11874"/>
                </a:lnTo>
                <a:lnTo>
                  <a:pt x="1119" y="11874"/>
                </a:lnTo>
                <a:lnTo>
                  <a:pt x="1436" y="11899"/>
                </a:lnTo>
                <a:lnTo>
                  <a:pt x="1679" y="11923"/>
                </a:lnTo>
                <a:lnTo>
                  <a:pt x="2360" y="11972"/>
                </a:lnTo>
                <a:lnTo>
                  <a:pt x="3042" y="12045"/>
                </a:lnTo>
                <a:lnTo>
                  <a:pt x="3747" y="12093"/>
                </a:lnTo>
                <a:lnTo>
                  <a:pt x="4477" y="12118"/>
                </a:lnTo>
                <a:lnTo>
                  <a:pt x="4404" y="12215"/>
                </a:lnTo>
                <a:lnTo>
                  <a:pt x="4307" y="12337"/>
                </a:lnTo>
                <a:lnTo>
                  <a:pt x="4161" y="12580"/>
                </a:lnTo>
                <a:lnTo>
                  <a:pt x="3991" y="13018"/>
                </a:lnTo>
                <a:lnTo>
                  <a:pt x="3845" y="13334"/>
                </a:lnTo>
                <a:lnTo>
                  <a:pt x="3674" y="13651"/>
                </a:lnTo>
                <a:lnTo>
                  <a:pt x="3358" y="14283"/>
                </a:lnTo>
                <a:lnTo>
                  <a:pt x="3236" y="14502"/>
                </a:lnTo>
                <a:lnTo>
                  <a:pt x="3139" y="14746"/>
                </a:lnTo>
                <a:lnTo>
                  <a:pt x="3090" y="14843"/>
                </a:lnTo>
                <a:lnTo>
                  <a:pt x="3090" y="14965"/>
                </a:lnTo>
                <a:lnTo>
                  <a:pt x="3090" y="15086"/>
                </a:lnTo>
                <a:lnTo>
                  <a:pt x="3139" y="15232"/>
                </a:lnTo>
                <a:lnTo>
                  <a:pt x="3188" y="15281"/>
                </a:lnTo>
                <a:lnTo>
                  <a:pt x="3236" y="15305"/>
                </a:lnTo>
                <a:lnTo>
                  <a:pt x="3309" y="15330"/>
                </a:lnTo>
                <a:lnTo>
                  <a:pt x="3382" y="15305"/>
                </a:lnTo>
                <a:lnTo>
                  <a:pt x="3480" y="15281"/>
                </a:lnTo>
                <a:lnTo>
                  <a:pt x="3553" y="15208"/>
                </a:lnTo>
                <a:lnTo>
                  <a:pt x="3601" y="15159"/>
                </a:lnTo>
                <a:lnTo>
                  <a:pt x="3650" y="15086"/>
                </a:lnTo>
                <a:lnTo>
                  <a:pt x="3747" y="14916"/>
                </a:lnTo>
                <a:lnTo>
                  <a:pt x="3820" y="14721"/>
                </a:lnTo>
                <a:lnTo>
                  <a:pt x="4088" y="14210"/>
                </a:lnTo>
                <a:lnTo>
                  <a:pt x="4331" y="13699"/>
                </a:lnTo>
                <a:lnTo>
                  <a:pt x="4526" y="13237"/>
                </a:lnTo>
                <a:lnTo>
                  <a:pt x="4721" y="12750"/>
                </a:lnTo>
                <a:lnTo>
                  <a:pt x="4867" y="12434"/>
                </a:lnTo>
                <a:lnTo>
                  <a:pt x="4939" y="12264"/>
                </a:lnTo>
                <a:lnTo>
                  <a:pt x="4988" y="12118"/>
                </a:lnTo>
                <a:lnTo>
                  <a:pt x="6180" y="12045"/>
                </a:lnTo>
                <a:lnTo>
                  <a:pt x="7348" y="11996"/>
                </a:lnTo>
                <a:lnTo>
                  <a:pt x="7932" y="11996"/>
                </a:lnTo>
                <a:lnTo>
                  <a:pt x="8516" y="12020"/>
                </a:lnTo>
                <a:lnTo>
                  <a:pt x="9684" y="12020"/>
                </a:lnTo>
                <a:lnTo>
                  <a:pt x="10341" y="11996"/>
                </a:lnTo>
                <a:lnTo>
                  <a:pt x="10998" y="11947"/>
                </a:lnTo>
                <a:lnTo>
                  <a:pt x="11631" y="11874"/>
                </a:lnTo>
                <a:lnTo>
                  <a:pt x="12337" y="11874"/>
                </a:lnTo>
                <a:lnTo>
                  <a:pt x="12337" y="11996"/>
                </a:lnTo>
                <a:lnTo>
                  <a:pt x="12434" y="12410"/>
                </a:lnTo>
                <a:lnTo>
                  <a:pt x="12580" y="12799"/>
                </a:lnTo>
                <a:lnTo>
                  <a:pt x="12775" y="13188"/>
                </a:lnTo>
                <a:lnTo>
                  <a:pt x="12969" y="13578"/>
                </a:lnTo>
                <a:lnTo>
                  <a:pt x="13188" y="13943"/>
                </a:lnTo>
                <a:lnTo>
                  <a:pt x="13431" y="14308"/>
                </a:lnTo>
                <a:lnTo>
                  <a:pt x="13918" y="15013"/>
                </a:lnTo>
                <a:lnTo>
                  <a:pt x="14015" y="15111"/>
                </a:lnTo>
                <a:lnTo>
                  <a:pt x="14137" y="15159"/>
                </a:lnTo>
                <a:lnTo>
                  <a:pt x="14259" y="15135"/>
                </a:lnTo>
                <a:lnTo>
                  <a:pt x="14356" y="15111"/>
                </a:lnTo>
                <a:lnTo>
                  <a:pt x="14453" y="15038"/>
                </a:lnTo>
                <a:lnTo>
                  <a:pt x="14502" y="14940"/>
                </a:lnTo>
                <a:lnTo>
                  <a:pt x="14502" y="14819"/>
                </a:lnTo>
                <a:lnTo>
                  <a:pt x="14478" y="14770"/>
                </a:lnTo>
                <a:lnTo>
                  <a:pt x="14453" y="14697"/>
                </a:lnTo>
                <a:lnTo>
                  <a:pt x="13991" y="14040"/>
                </a:lnTo>
                <a:lnTo>
                  <a:pt x="13577" y="13359"/>
                </a:lnTo>
                <a:lnTo>
                  <a:pt x="13383" y="12994"/>
                </a:lnTo>
                <a:lnTo>
                  <a:pt x="13188" y="12653"/>
                </a:lnTo>
                <a:lnTo>
                  <a:pt x="13042" y="12288"/>
                </a:lnTo>
                <a:lnTo>
                  <a:pt x="12872" y="11899"/>
                </a:lnTo>
                <a:lnTo>
                  <a:pt x="13918" y="11947"/>
                </a:lnTo>
                <a:lnTo>
                  <a:pt x="14940" y="11996"/>
                </a:lnTo>
                <a:lnTo>
                  <a:pt x="15451" y="11996"/>
                </a:lnTo>
                <a:lnTo>
                  <a:pt x="15986" y="11972"/>
                </a:lnTo>
                <a:lnTo>
                  <a:pt x="16497" y="11947"/>
                </a:lnTo>
                <a:lnTo>
                  <a:pt x="17008" y="11899"/>
                </a:lnTo>
                <a:lnTo>
                  <a:pt x="17057" y="11874"/>
                </a:lnTo>
                <a:lnTo>
                  <a:pt x="17106" y="11947"/>
                </a:lnTo>
                <a:lnTo>
                  <a:pt x="17154" y="11996"/>
                </a:lnTo>
                <a:lnTo>
                  <a:pt x="17325" y="11996"/>
                </a:lnTo>
                <a:lnTo>
                  <a:pt x="17398" y="11947"/>
                </a:lnTo>
                <a:lnTo>
                  <a:pt x="17446" y="11899"/>
                </a:lnTo>
                <a:lnTo>
                  <a:pt x="17495" y="11802"/>
                </a:lnTo>
                <a:lnTo>
                  <a:pt x="17495" y="11704"/>
                </a:lnTo>
                <a:lnTo>
                  <a:pt x="17446" y="11339"/>
                </a:lnTo>
                <a:lnTo>
                  <a:pt x="17398" y="10950"/>
                </a:lnTo>
                <a:lnTo>
                  <a:pt x="17373" y="10171"/>
                </a:lnTo>
                <a:lnTo>
                  <a:pt x="17398" y="9393"/>
                </a:lnTo>
                <a:lnTo>
                  <a:pt x="17373" y="8614"/>
                </a:lnTo>
                <a:lnTo>
                  <a:pt x="17373" y="7008"/>
                </a:lnTo>
                <a:lnTo>
                  <a:pt x="17349" y="5402"/>
                </a:lnTo>
                <a:lnTo>
                  <a:pt x="17349" y="2507"/>
                </a:lnTo>
                <a:lnTo>
                  <a:pt x="17373" y="2239"/>
                </a:lnTo>
                <a:lnTo>
                  <a:pt x="17373" y="1898"/>
                </a:lnTo>
                <a:lnTo>
                  <a:pt x="17349" y="1728"/>
                </a:lnTo>
                <a:lnTo>
                  <a:pt x="17325" y="1558"/>
                </a:lnTo>
                <a:lnTo>
                  <a:pt x="17276" y="1436"/>
                </a:lnTo>
                <a:lnTo>
                  <a:pt x="17203" y="1314"/>
                </a:lnTo>
                <a:lnTo>
                  <a:pt x="17203" y="1241"/>
                </a:lnTo>
                <a:lnTo>
                  <a:pt x="17203" y="1193"/>
                </a:lnTo>
                <a:lnTo>
                  <a:pt x="17179" y="1144"/>
                </a:lnTo>
                <a:lnTo>
                  <a:pt x="17154" y="1095"/>
                </a:lnTo>
                <a:lnTo>
                  <a:pt x="17033" y="1047"/>
                </a:lnTo>
                <a:lnTo>
                  <a:pt x="16911" y="998"/>
                </a:lnTo>
                <a:lnTo>
                  <a:pt x="16789" y="974"/>
                </a:lnTo>
                <a:lnTo>
                  <a:pt x="16643" y="974"/>
                </a:lnTo>
                <a:lnTo>
                  <a:pt x="16351" y="998"/>
                </a:lnTo>
                <a:lnTo>
                  <a:pt x="16108" y="998"/>
                </a:lnTo>
                <a:lnTo>
                  <a:pt x="15062" y="974"/>
                </a:lnTo>
                <a:lnTo>
                  <a:pt x="14015" y="925"/>
                </a:lnTo>
                <a:lnTo>
                  <a:pt x="13456" y="901"/>
                </a:lnTo>
                <a:lnTo>
                  <a:pt x="12872" y="876"/>
                </a:lnTo>
                <a:lnTo>
                  <a:pt x="11704" y="901"/>
                </a:lnTo>
                <a:lnTo>
                  <a:pt x="9392" y="949"/>
                </a:lnTo>
                <a:lnTo>
                  <a:pt x="8930" y="949"/>
                </a:lnTo>
                <a:lnTo>
                  <a:pt x="8954" y="852"/>
                </a:lnTo>
                <a:lnTo>
                  <a:pt x="8954" y="779"/>
                </a:lnTo>
                <a:lnTo>
                  <a:pt x="8954" y="706"/>
                </a:lnTo>
                <a:lnTo>
                  <a:pt x="8906" y="609"/>
                </a:lnTo>
                <a:lnTo>
                  <a:pt x="8881" y="584"/>
                </a:lnTo>
                <a:lnTo>
                  <a:pt x="8857" y="463"/>
                </a:lnTo>
                <a:lnTo>
                  <a:pt x="8833" y="244"/>
                </a:lnTo>
                <a:lnTo>
                  <a:pt x="8808" y="146"/>
                </a:lnTo>
                <a:lnTo>
                  <a:pt x="8735" y="49"/>
                </a:lnTo>
                <a:lnTo>
                  <a:pt x="866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p:cNvSpPr txBox="1"/>
          <p:nvPr/>
        </p:nvSpPr>
        <p:spPr>
          <a:xfrm>
            <a:off x="2619375" y="1679378"/>
            <a:ext cx="1114425" cy="644722"/>
          </a:xfrm>
          <a:prstGeom prst="rect">
            <a:avLst/>
          </a:prstGeom>
          <a:noFill/>
        </p:spPr>
        <p:txBody>
          <a:bodyPr wrap="square" rtlCol="0">
            <a:spAutoFit/>
          </a:bodyPr>
          <a:lstStyle/>
          <a:p>
            <a:endParaRPr lang="en-US" dirty="0"/>
          </a:p>
        </p:txBody>
      </p:sp>
      <p:sp>
        <p:nvSpPr>
          <p:cNvPr id="3" name="Ορθογώνιο 2"/>
          <p:cNvSpPr/>
          <p:nvPr/>
        </p:nvSpPr>
        <p:spPr>
          <a:xfrm>
            <a:off x="-638882" y="3759850"/>
            <a:ext cx="10421753" cy="646331"/>
          </a:xfrm>
          <a:prstGeom prst="rect">
            <a:avLst/>
          </a:prstGeom>
        </p:spPr>
        <p:txBody>
          <a:bodyPr wrap="square">
            <a:spAutoFit/>
          </a:bodyPr>
          <a:lstStyle/>
          <a:p>
            <a:pPr algn="ctr">
              <a:buClr>
                <a:srgbClr val="FFFFFF"/>
              </a:buClr>
              <a:buSzPts val="6000"/>
            </a:pPr>
            <a:endParaRPr lang="en-US" sz="3600" b="1" dirty="0">
              <a:solidFill>
                <a:srgbClr val="FFFFFF"/>
              </a:solidFill>
              <a:latin typeface="Batang" panose="02030600000101010101" pitchFamily="18" charset="-127"/>
              <a:ea typeface="Batang" panose="02030600000101010101" pitchFamily="18" charset="-127"/>
              <a:cs typeface="Walter Turncoat"/>
              <a:sym typeface="Walter Turncoa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0" y="-33844"/>
            <a:ext cx="9086851" cy="819900"/>
          </a:xfrm>
          <a:prstGeom prst="rect">
            <a:avLst/>
          </a:prstGeom>
        </p:spPr>
        <p:txBody>
          <a:bodyPr spcFirstLastPara="1" wrap="square" lIns="91425" tIns="91425" rIns="91425" bIns="91425" anchor="t" anchorCtr="0">
            <a:noAutofit/>
          </a:bodyPr>
          <a:lstStyle/>
          <a:p>
            <a:pPr marL="0" lvl="0" indent="0">
              <a:buNone/>
            </a:pPr>
            <a:r>
              <a:rPr lang="el-GR" dirty="0" smtClean="0"/>
              <a:t>Οργάνωσης και Διοίκησης Επιχειρήσεων</a:t>
            </a:r>
            <a:endParaRPr lang="el-GR" dirty="0"/>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10</a:t>
            </a:fld>
            <a:endParaRPr/>
          </a:p>
        </p:txBody>
      </p:sp>
      <p:sp>
        <p:nvSpPr>
          <p:cNvPr id="4" name="Google Shape;96;p16"/>
          <p:cNvSpPr txBox="1">
            <a:spLocks/>
          </p:cNvSpPr>
          <p:nvPr/>
        </p:nvSpPr>
        <p:spPr>
          <a:xfrm>
            <a:off x="283173" y="1287175"/>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Το Τμήμα σκοπό έχει την κατάρτιση στελεχών, ικανών, να επανδρώσουν κάθε είδους και μεγέθους επιχειρήσεις, του ιδιωτικού και δημοσίου τομέα, τοπικής, εθνικής ή διεθνούς εμβέλειας, που δραστηριοποιούνται στο ελληνικό και ευρωπαϊκό </a:t>
            </a:r>
            <a:r>
              <a:rPr lang="el-GR" sz="1400" dirty="0" err="1"/>
              <a:t>κονωνικο</a:t>
            </a:r>
            <a:r>
              <a:rPr lang="el-GR" sz="1400" dirty="0"/>
              <a:t>-οικονομικό σύστημα</a:t>
            </a:r>
            <a:r>
              <a:rPr lang="el-GR" sz="1400" dirty="0" smtClean="0"/>
              <a:t>.</a:t>
            </a:r>
          </a:p>
          <a:p>
            <a:pPr indent="-355600" algn="just">
              <a:spcBef>
                <a:spcPts val="0"/>
              </a:spcBef>
              <a:buSzPts val="2000"/>
            </a:pPr>
            <a:r>
              <a:rPr lang="el-GR" sz="1400" dirty="0" smtClean="0"/>
              <a:t>Τέσσερις Κατευθύνσεις</a:t>
            </a:r>
          </a:p>
          <a:p>
            <a:pPr lvl="1" indent="-355600" algn="just">
              <a:buSzPts val="2000"/>
            </a:pPr>
            <a:r>
              <a:rPr lang="el-GR" sz="1400" dirty="0" smtClean="0"/>
              <a:t>Διοίκηση </a:t>
            </a:r>
            <a:r>
              <a:rPr lang="el-GR" sz="1400" dirty="0"/>
              <a:t>Επιχειρήσεων (Μάνατζμεντ</a:t>
            </a:r>
            <a:r>
              <a:rPr lang="el-GR" sz="1400" dirty="0" smtClean="0"/>
              <a:t>),</a:t>
            </a:r>
          </a:p>
          <a:p>
            <a:pPr lvl="1" indent="-355600" algn="just">
              <a:buSzPts val="2000"/>
            </a:pPr>
            <a:r>
              <a:rPr lang="el-GR" sz="1400" dirty="0" smtClean="0"/>
              <a:t>Λογιστική </a:t>
            </a:r>
            <a:r>
              <a:rPr lang="el-GR" sz="1400" dirty="0"/>
              <a:t>και Χρηματοοικονομική </a:t>
            </a:r>
            <a:r>
              <a:rPr lang="el-GR" sz="1400" dirty="0" smtClean="0"/>
              <a:t>Διοίκηση,</a:t>
            </a:r>
          </a:p>
          <a:p>
            <a:pPr lvl="1" indent="-355600" algn="just">
              <a:buSzPts val="2000"/>
            </a:pPr>
            <a:r>
              <a:rPr lang="el-GR" sz="1400" dirty="0" smtClean="0"/>
              <a:t>Μάρκετινγκ,</a:t>
            </a:r>
          </a:p>
          <a:p>
            <a:pPr lvl="1" indent="-355600" algn="just">
              <a:buSzPts val="2000"/>
            </a:pPr>
            <a:r>
              <a:rPr lang="el-GR" sz="1400" dirty="0" smtClean="0"/>
              <a:t>Διοίκηση </a:t>
            </a:r>
            <a:r>
              <a:rPr lang="el-GR" sz="1400" dirty="0"/>
              <a:t>Πληροφοριακών </a:t>
            </a:r>
            <a:r>
              <a:rPr lang="el-GR" sz="1400" dirty="0" smtClean="0"/>
              <a:t>Συστημάτων</a:t>
            </a:r>
          </a:p>
          <a:p>
            <a:pPr indent="-355600" algn="just">
              <a:spcBef>
                <a:spcPts val="0"/>
              </a:spcBef>
              <a:buSzPts val="2000"/>
            </a:pPr>
            <a:r>
              <a:rPr lang="el-GR" sz="1400" dirty="0"/>
              <a:t>Η πλειονότητα των στελεχών ιδιωτικών και δημόσιων επιχειρήσεων και </a:t>
            </a:r>
            <a:r>
              <a:rPr lang="el-GR" sz="1400" dirty="0" err="1"/>
              <a:t>Oργανισμών</a:t>
            </a:r>
            <a:r>
              <a:rPr lang="el-GR" sz="1400" dirty="0"/>
              <a:t> είναι πτυχιούχοι του Τμήματος Οργάνωσης και Διοίκησης Επιχειρήσεων (</a:t>
            </a:r>
            <a:r>
              <a:rPr lang="el-GR" sz="1400" dirty="0" smtClean="0"/>
              <a:t>ΟΔΕ), διότι </a:t>
            </a:r>
            <a:r>
              <a:rPr lang="el-GR" sz="1400" dirty="0"/>
              <a:t>καλύπτει όλα τα αντικείμενα της Διοίκησης των Επιχειρήσεων (Λογιστική, Χρηματοδοτική Διοίκηση, Φορολογική, Ελεγκτική, Μάρκετινγκ, Γενικό Μάνατζμεντ, Διοίκηση Προσωπικού, Διοίκηση Παραγωγής, Πληροφοριακά Συστήματα, Βιομηχανικές Σχέσεις κ.λπ.). Επιπλέον, παρέχονται επαρκείς γνώσεις από την Οικονομική και τη Νομική Επιστήμη, οι οποίες είναι καθοριστικής σημασίας για την ποιότητα των διοικητικών και επιχειρηματικών αποφάσεων</a:t>
            </a:r>
            <a:r>
              <a:rPr lang="el-GR" sz="1400" dirty="0" smtClean="0"/>
              <a:t>.</a:t>
            </a:r>
            <a:endParaRPr lang="en-US" sz="1400" dirty="0" smtClean="0"/>
          </a:p>
          <a:p>
            <a:pPr indent="-355600" algn="just">
              <a:spcBef>
                <a:spcPts val="0"/>
              </a:spcBef>
              <a:buSzPts val="2000"/>
            </a:pPr>
            <a:r>
              <a:rPr lang="en-US" sz="1400" dirty="0" smtClean="0"/>
              <a:t>Marketing Manager, HR Manager, IT Manager, Science Portfolio Manager</a:t>
            </a:r>
            <a:endParaRPr lang="el-GR" sz="1400" dirty="0" smtClean="0"/>
          </a:p>
          <a:p>
            <a:pPr indent="-355600" algn="just">
              <a:spcBef>
                <a:spcPts val="0"/>
              </a:spcBef>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a:p>
          <a:p>
            <a:pPr indent="-355600" algn="just">
              <a:spcBef>
                <a:spcPts val="0"/>
              </a:spcBef>
              <a:buSzPts val="2000"/>
            </a:pPr>
            <a:endParaRPr lang="el-GR" sz="1400" dirty="0"/>
          </a:p>
          <a:p>
            <a:pPr indent="-355600" algn="just">
              <a:spcBef>
                <a:spcPts val="0"/>
              </a:spcBef>
              <a:buSzPts val="2000"/>
            </a:pPr>
            <a:endParaRPr lang="el-GR" sz="1400" dirty="0" smtClean="0"/>
          </a:p>
          <a:p>
            <a:pPr indent="-355600" algn="just">
              <a:spcBef>
                <a:spcPts val="0"/>
              </a:spcBef>
              <a:buSzPts val="2000"/>
            </a:pPr>
            <a:endParaRPr lang="el-GR" sz="1400" dirty="0" smtClean="0"/>
          </a:p>
          <a:p>
            <a:pPr marL="101600" indent="0" algn="just">
              <a:spcBef>
                <a:spcPts val="0"/>
              </a:spcBef>
              <a:buSzPts val="2000"/>
              <a:buNone/>
            </a:pPr>
            <a:endParaRPr lang="el-GR" sz="1400" dirty="0"/>
          </a:p>
          <a:p>
            <a:pPr marL="101600" indent="0" algn="just">
              <a:spcBef>
                <a:spcPts val="0"/>
              </a:spcBef>
              <a:buSzPts val="2000"/>
              <a:buNone/>
            </a:pP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smtClean="0"/>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Αθήνα, Πάτρα, Σπάρτη, Γρεβενά, Βόλος, Χίος, Θεσσαλονίκη, Σέρρες, </a:t>
            </a:r>
            <a:r>
              <a:rPr lang="el-GR" sz="1400" dirty="0" smtClean="0"/>
              <a:t>Λάρισα</a:t>
            </a:r>
            <a:endParaRPr lang="el-GR" sz="1400" dirty="0" smtClean="0"/>
          </a:p>
        </p:txBody>
      </p:sp>
    </p:spTree>
    <p:extLst>
      <p:ext uri="{BB962C8B-B14F-4D97-AF65-F5344CB8AC3E}">
        <p14:creationId xmlns:p14="http://schemas.microsoft.com/office/powerpoint/2010/main" val="3344823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0" y="-33844"/>
            <a:ext cx="9086851" cy="819900"/>
          </a:xfrm>
          <a:prstGeom prst="rect">
            <a:avLst/>
          </a:prstGeom>
        </p:spPr>
        <p:txBody>
          <a:bodyPr spcFirstLastPara="1" wrap="square" lIns="91425" tIns="91425" rIns="91425" bIns="91425" anchor="t" anchorCtr="0">
            <a:noAutofit/>
          </a:bodyPr>
          <a:lstStyle/>
          <a:p>
            <a:pPr marL="0" lvl="0" indent="0">
              <a:buNone/>
            </a:pPr>
            <a:r>
              <a:rPr lang="el-GR" dirty="0" smtClean="0"/>
              <a:t>Πληροφορικής</a:t>
            </a:r>
            <a:endParaRPr lang="el-GR" dirty="0"/>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11</a:t>
            </a:fld>
            <a:endParaRPr/>
          </a:p>
        </p:txBody>
      </p:sp>
      <p:sp>
        <p:nvSpPr>
          <p:cNvPr id="4" name="Google Shape;96;p16"/>
          <p:cNvSpPr txBox="1">
            <a:spLocks/>
          </p:cNvSpPr>
          <p:nvPr/>
        </p:nvSpPr>
        <p:spPr>
          <a:xfrm>
            <a:off x="292698" y="1372900"/>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Στόχος των προπτυχιακών σπουδών στο Τμήμα Πληροφορικής είναι η προετοιμασία επιστημόνων Πληροφορικής με εφόδια που θα τους επιτρέπουν να συνεισφέρουν ουσιαστικά στην ανάπτυξη τεχνολογιών Πληροφορικής και στην εισαγωγή τους σε όλους τους τομείς της </a:t>
            </a:r>
            <a:r>
              <a:rPr lang="el-GR" sz="1400" dirty="0" smtClean="0"/>
              <a:t>επιστημονικής, οικονομικής </a:t>
            </a:r>
            <a:r>
              <a:rPr lang="el-GR" sz="1400" dirty="0"/>
              <a:t>και κοινωνικής δραστηριότητας, ικανών να </a:t>
            </a:r>
            <a:r>
              <a:rPr lang="el-GR" sz="1400" dirty="0" smtClean="0"/>
              <a:t>ανταπεξέλθουν </a:t>
            </a:r>
            <a:r>
              <a:rPr lang="el-GR" sz="1400" dirty="0"/>
              <a:t>στις ραγδαίες τεχνολογικές και επιστημονικές εξελίξεις στον κλάδο</a:t>
            </a:r>
            <a:r>
              <a:rPr lang="el-GR" sz="1400" dirty="0" smtClean="0"/>
              <a:t>.</a:t>
            </a:r>
          </a:p>
          <a:p>
            <a:pPr indent="-355600" algn="just">
              <a:spcBef>
                <a:spcPts val="0"/>
              </a:spcBef>
              <a:buSzPts val="2000"/>
            </a:pPr>
            <a:r>
              <a:rPr lang="el-GR" sz="1400" dirty="0" smtClean="0"/>
              <a:t>Πολλές και διαφορετικές προοπτικές</a:t>
            </a:r>
          </a:p>
          <a:p>
            <a:pPr lvl="1" indent="-355600" algn="just">
              <a:buSzPts val="2000"/>
            </a:pPr>
            <a:r>
              <a:rPr lang="el-GR" sz="1400" dirty="0" smtClean="0"/>
              <a:t>Προγραμματιστής</a:t>
            </a:r>
          </a:p>
          <a:p>
            <a:pPr lvl="1" indent="-355600" algn="just">
              <a:buSzPts val="2000"/>
            </a:pPr>
            <a:r>
              <a:rPr lang="el-GR" sz="1400" dirty="0" smtClean="0"/>
              <a:t>Αναλυτής</a:t>
            </a:r>
          </a:p>
          <a:p>
            <a:pPr lvl="1" indent="-355600" algn="just">
              <a:buSzPts val="2000"/>
            </a:pPr>
            <a:r>
              <a:rPr lang="el-GR" sz="1400" dirty="0" smtClean="0"/>
              <a:t>Μηχανικός Λογισμικού</a:t>
            </a:r>
          </a:p>
          <a:p>
            <a:pPr lvl="1" indent="-355600" algn="just">
              <a:buSzPts val="2000"/>
            </a:pPr>
            <a:r>
              <a:rPr lang="el-GR" sz="1400" dirty="0" smtClean="0"/>
              <a:t>Μηχανικός Δικτύων</a:t>
            </a:r>
          </a:p>
          <a:p>
            <a:pPr lvl="1" indent="-355600" algn="just">
              <a:buSzPts val="2000"/>
            </a:pPr>
            <a:r>
              <a:rPr lang="el-GR" sz="1400" dirty="0" smtClean="0"/>
              <a:t>Μηχανικός Μεγάλων Δεδομένων</a:t>
            </a:r>
          </a:p>
          <a:p>
            <a:pPr lvl="1" indent="-355600" algn="just">
              <a:buSzPts val="2000"/>
            </a:pPr>
            <a:r>
              <a:rPr lang="el-GR" sz="1400" dirty="0" smtClean="0"/>
              <a:t>Επιστήμονας Δεδομένων</a:t>
            </a:r>
          </a:p>
          <a:p>
            <a:pPr lvl="1" indent="-355600" algn="just">
              <a:buSzPts val="2000"/>
            </a:pPr>
            <a:r>
              <a:rPr lang="el-GR" sz="1400" dirty="0" err="1" smtClean="0"/>
              <a:t>Βιοπληροφορική</a:t>
            </a:r>
            <a:endParaRPr lang="el-GR" sz="1400" dirty="0" smtClean="0"/>
          </a:p>
          <a:p>
            <a:pPr lvl="1" indent="-355600" algn="just">
              <a:buSzPts val="2000"/>
            </a:pPr>
            <a:r>
              <a:rPr lang="el-GR" sz="1400" dirty="0" smtClean="0"/>
              <a:t>Ιατρική Πληροφορική</a:t>
            </a:r>
          </a:p>
          <a:p>
            <a:pPr lvl="1" indent="-355600" algn="just">
              <a:buSzPts val="2000"/>
            </a:pPr>
            <a:r>
              <a:rPr lang="el-GR" sz="1400" dirty="0" smtClean="0"/>
              <a:t>Υπολογιστικά Χρηματοοικονομικά</a:t>
            </a:r>
            <a:endParaRPr lang="el-GR" sz="1400" dirty="0"/>
          </a:p>
          <a:p>
            <a:pPr marL="101600" indent="0" algn="just">
              <a:spcBef>
                <a:spcPts val="0"/>
              </a:spcBef>
              <a:buSzPts val="2000"/>
              <a:buNone/>
            </a:pPr>
            <a:endParaRPr lang="el-GR" sz="1400" dirty="0"/>
          </a:p>
          <a:p>
            <a:pPr indent="-355600" algn="just">
              <a:spcBef>
                <a:spcPts val="0"/>
              </a:spcBef>
              <a:buSzPts val="2000"/>
            </a:pPr>
            <a:endParaRPr lang="el-GR" sz="1400" dirty="0"/>
          </a:p>
          <a:p>
            <a:pPr indent="-355600" algn="just">
              <a:spcBef>
                <a:spcPts val="0"/>
              </a:spcBef>
              <a:buSzPts val="2000"/>
            </a:pPr>
            <a:endParaRPr lang="el-GR" sz="1400" dirty="0" smtClean="0"/>
          </a:p>
          <a:p>
            <a:pPr indent="-355600" algn="just">
              <a:spcBef>
                <a:spcPts val="0"/>
              </a:spcBef>
              <a:buSzPts val="2000"/>
            </a:pPr>
            <a:endParaRPr lang="el-GR" sz="1400" dirty="0" smtClean="0"/>
          </a:p>
          <a:p>
            <a:pPr marL="101600" indent="0" algn="just">
              <a:spcBef>
                <a:spcPts val="0"/>
              </a:spcBef>
              <a:buSzPts val="2000"/>
              <a:buNone/>
            </a:pPr>
            <a:endParaRPr lang="el-GR" sz="1400" dirty="0"/>
          </a:p>
          <a:p>
            <a:pPr marL="101600" indent="0" algn="just">
              <a:spcBef>
                <a:spcPts val="0"/>
              </a:spcBef>
              <a:buSzPts val="2000"/>
              <a:buNone/>
            </a:pP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smtClean="0"/>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Αθήνα, Πάτρα, Ιωάννινα, Βόλος, Λαμία, Τρίπολη, Θεσσαλονίκη, Κέρκυρα, </a:t>
            </a:r>
            <a:r>
              <a:rPr lang="el-GR" sz="1400" dirty="0" smtClean="0"/>
              <a:t>Καστοριά</a:t>
            </a:r>
            <a:endParaRPr lang="el-GR" sz="1400" dirty="0" smtClean="0"/>
          </a:p>
        </p:txBody>
      </p:sp>
    </p:spTree>
    <p:extLst>
      <p:ext uri="{BB962C8B-B14F-4D97-AF65-F5344CB8AC3E}">
        <p14:creationId xmlns:p14="http://schemas.microsoft.com/office/powerpoint/2010/main" val="3607261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4"/>
          <p:cNvSpPr txBox="1">
            <a:spLocks noGrp="1"/>
          </p:cNvSpPr>
          <p:nvPr>
            <p:ph type="ctrTitle" idx="4294967295"/>
          </p:nvPr>
        </p:nvSpPr>
        <p:spPr>
          <a:xfrm>
            <a:off x="1822500" y="1202350"/>
            <a:ext cx="54570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t>thanks!</a:t>
            </a:r>
            <a:endParaRPr sz="4800" dirty="0"/>
          </a:p>
        </p:txBody>
      </p:sp>
      <p:sp>
        <p:nvSpPr>
          <p:cNvPr id="298" name="Google Shape;298;p34"/>
          <p:cNvSpPr txBox="1">
            <a:spLocks noGrp="1"/>
          </p:cNvSpPr>
          <p:nvPr>
            <p:ph type="subTitle" idx="4294967295"/>
          </p:nvPr>
        </p:nvSpPr>
        <p:spPr>
          <a:xfrm>
            <a:off x="1275150" y="2376679"/>
            <a:ext cx="6593700" cy="23271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3600" dirty="0"/>
              <a:t>Any questions?</a:t>
            </a:r>
            <a:endParaRPr sz="3600" dirty="0"/>
          </a:p>
          <a:p>
            <a:pPr marL="0" lvl="0" indent="0" algn="ctr" rtl="0">
              <a:spcBef>
                <a:spcPts val="600"/>
              </a:spcBef>
              <a:spcAft>
                <a:spcPts val="0"/>
              </a:spcAft>
              <a:buNone/>
            </a:pPr>
            <a:endParaRPr dirty="0">
              <a:solidFill>
                <a:schemeClr val="lt1"/>
              </a:solidFill>
            </a:endParaRPr>
          </a:p>
          <a:p>
            <a:pPr marL="0" lvl="0" indent="0" algn="ctr" rtl="0">
              <a:spcBef>
                <a:spcPts val="600"/>
              </a:spcBef>
              <a:spcAft>
                <a:spcPts val="0"/>
              </a:spcAft>
              <a:buNone/>
            </a:pPr>
            <a:r>
              <a:rPr lang="en" dirty="0">
                <a:solidFill>
                  <a:schemeClr val="lt1"/>
                </a:solidFill>
              </a:rPr>
              <a:t>You can find </a:t>
            </a:r>
            <a:r>
              <a:rPr lang="en" dirty="0" smtClean="0">
                <a:solidFill>
                  <a:schemeClr val="lt1"/>
                </a:solidFill>
              </a:rPr>
              <a:t>us at</a:t>
            </a:r>
            <a:endParaRPr dirty="0">
              <a:solidFill>
                <a:schemeClr val="lt1"/>
              </a:solidFill>
            </a:endParaRPr>
          </a:p>
          <a:p>
            <a:pPr marL="0" lvl="0" indent="0" algn="ctr" rtl="0">
              <a:spcBef>
                <a:spcPts val="0"/>
              </a:spcBef>
              <a:spcAft>
                <a:spcPts val="0"/>
              </a:spcAft>
              <a:buNone/>
            </a:pPr>
            <a:r>
              <a:rPr lang="en" dirty="0" smtClean="0">
                <a:solidFill>
                  <a:schemeClr val="lt1"/>
                </a:solidFill>
                <a:hlinkClick r:id="rId3"/>
              </a:rPr>
              <a:t>info@karakaxis.gr</a:t>
            </a:r>
            <a:endParaRPr lang="en" dirty="0" smtClean="0">
              <a:solidFill>
                <a:schemeClr val="lt1"/>
              </a:solidFill>
            </a:endParaRPr>
          </a:p>
          <a:p>
            <a:pPr marL="0" lvl="0" indent="0" algn="ctr" rtl="0">
              <a:spcBef>
                <a:spcPts val="0"/>
              </a:spcBef>
              <a:spcAft>
                <a:spcPts val="0"/>
              </a:spcAft>
              <a:buNone/>
            </a:pPr>
            <a:r>
              <a:rPr lang="en" dirty="0" smtClean="0">
                <a:solidFill>
                  <a:schemeClr val="lt1"/>
                </a:solidFill>
                <a:hlinkClick r:id="rId4"/>
              </a:rPr>
              <a:t>thanasisdrivas@gmail.com</a:t>
            </a:r>
            <a:endParaRPr lang="en" dirty="0" smtClean="0">
              <a:solidFill>
                <a:schemeClr val="lt1"/>
              </a:solidFill>
            </a:endParaRPr>
          </a:p>
          <a:p>
            <a:pPr marL="0" lvl="0" indent="0" algn="ctr" rtl="0">
              <a:spcBef>
                <a:spcPts val="0"/>
              </a:spcBef>
              <a:spcAft>
                <a:spcPts val="0"/>
              </a:spcAft>
              <a:buNone/>
            </a:pPr>
            <a:endParaRPr dirty="0">
              <a:solidFill>
                <a:schemeClr val="lt1"/>
              </a:solidFill>
            </a:endParaRPr>
          </a:p>
        </p:txBody>
      </p:sp>
      <p:sp>
        <p:nvSpPr>
          <p:cNvPr id="299" name="Google Shape;299;p34"/>
          <p:cNvSpPr/>
          <p:nvPr/>
        </p:nvSpPr>
        <p:spPr>
          <a:xfrm>
            <a:off x="4207274" y="603475"/>
            <a:ext cx="687464" cy="691590"/>
          </a:xfrm>
          <a:custGeom>
            <a:avLst/>
            <a:gdLst/>
            <a:ahLst/>
            <a:cxnLst/>
            <a:rect l="l" t="t" r="r" b="b"/>
            <a:pathLst>
              <a:path w="15842" h="15938" extrusionOk="0">
                <a:moveTo>
                  <a:pt x="4794" y="7470"/>
                </a:moveTo>
                <a:lnTo>
                  <a:pt x="4867" y="7495"/>
                </a:lnTo>
                <a:lnTo>
                  <a:pt x="4940" y="7543"/>
                </a:lnTo>
                <a:lnTo>
                  <a:pt x="4989" y="7616"/>
                </a:lnTo>
                <a:lnTo>
                  <a:pt x="5013" y="7714"/>
                </a:lnTo>
                <a:lnTo>
                  <a:pt x="5013" y="7787"/>
                </a:lnTo>
                <a:lnTo>
                  <a:pt x="4989" y="7908"/>
                </a:lnTo>
                <a:lnTo>
                  <a:pt x="4916" y="7981"/>
                </a:lnTo>
                <a:lnTo>
                  <a:pt x="4843" y="8054"/>
                </a:lnTo>
                <a:lnTo>
                  <a:pt x="4721" y="8079"/>
                </a:lnTo>
                <a:lnTo>
                  <a:pt x="4600" y="8054"/>
                </a:lnTo>
                <a:lnTo>
                  <a:pt x="4527" y="7981"/>
                </a:lnTo>
                <a:lnTo>
                  <a:pt x="4454" y="7908"/>
                </a:lnTo>
                <a:lnTo>
                  <a:pt x="4429" y="7787"/>
                </a:lnTo>
                <a:lnTo>
                  <a:pt x="4454" y="7665"/>
                </a:lnTo>
                <a:lnTo>
                  <a:pt x="4527" y="7543"/>
                </a:lnTo>
                <a:lnTo>
                  <a:pt x="4600" y="7495"/>
                </a:lnTo>
                <a:lnTo>
                  <a:pt x="4697" y="7470"/>
                </a:lnTo>
                <a:close/>
                <a:moveTo>
                  <a:pt x="11169" y="7470"/>
                </a:moveTo>
                <a:lnTo>
                  <a:pt x="11242" y="7495"/>
                </a:lnTo>
                <a:lnTo>
                  <a:pt x="11315" y="7543"/>
                </a:lnTo>
                <a:lnTo>
                  <a:pt x="11364" y="7616"/>
                </a:lnTo>
                <a:lnTo>
                  <a:pt x="11388" y="7714"/>
                </a:lnTo>
                <a:lnTo>
                  <a:pt x="11388" y="7787"/>
                </a:lnTo>
                <a:lnTo>
                  <a:pt x="11364" y="7908"/>
                </a:lnTo>
                <a:lnTo>
                  <a:pt x="11291" y="7981"/>
                </a:lnTo>
                <a:lnTo>
                  <a:pt x="11218" y="8054"/>
                </a:lnTo>
                <a:lnTo>
                  <a:pt x="11096" y="8079"/>
                </a:lnTo>
                <a:lnTo>
                  <a:pt x="10975" y="8054"/>
                </a:lnTo>
                <a:lnTo>
                  <a:pt x="10902" y="7981"/>
                </a:lnTo>
                <a:lnTo>
                  <a:pt x="10829" y="7908"/>
                </a:lnTo>
                <a:lnTo>
                  <a:pt x="10804" y="7787"/>
                </a:lnTo>
                <a:lnTo>
                  <a:pt x="10829" y="7665"/>
                </a:lnTo>
                <a:lnTo>
                  <a:pt x="10902" y="7543"/>
                </a:lnTo>
                <a:lnTo>
                  <a:pt x="10975" y="7495"/>
                </a:lnTo>
                <a:lnTo>
                  <a:pt x="11072" y="7470"/>
                </a:lnTo>
                <a:close/>
                <a:moveTo>
                  <a:pt x="4770" y="7081"/>
                </a:moveTo>
                <a:lnTo>
                  <a:pt x="4600" y="7105"/>
                </a:lnTo>
                <a:lnTo>
                  <a:pt x="4429" y="7178"/>
                </a:lnTo>
                <a:lnTo>
                  <a:pt x="4308" y="7300"/>
                </a:lnTo>
                <a:lnTo>
                  <a:pt x="4186" y="7446"/>
                </a:lnTo>
                <a:lnTo>
                  <a:pt x="4113" y="7568"/>
                </a:lnTo>
                <a:lnTo>
                  <a:pt x="4064" y="7714"/>
                </a:lnTo>
                <a:lnTo>
                  <a:pt x="4016" y="7835"/>
                </a:lnTo>
                <a:lnTo>
                  <a:pt x="4016" y="7981"/>
                </a:lnTo>
                <a:lnTo>
                  <a:pt x="3967" y="8225"/>
                </a:lnTo>
                <a:lnTo>
                  <a:pt x="3967" y="8395"/>
                </a:lnTo>
                <a:lnTo>
                  <a:pt x="4016" y="8565"/>
                </a:lnTo>
                <a:lnTo>
                  <a:pt x="4064" y="8711"/>
                </a:lnTo>
                <a:lnTo>
                  <a:pt x="4162" y="8833"/>
                </a:lnTo>
                <a:lnTo>
                  <a:pt x="4259" y="8955"/>
                </a:lnTo>
                <a:lnTo>
                  <a:pt x="4381" y="9028"/>
                </a:lnTo>
                <a:lnTo>
                  <a:pt x="4527" y="9101"/>
                </a:lnTo>
                <a:lnTo>
                  <a:pt x="4697" y="9149"/>
                </a:lnTo>
                <a:lnTo>
                  <a:pt x="4892" y="9174"/>
                </a:lnTo>
                <a:lnTo>
                  <a:pt x="5062" y="9149"/>
                </a:lnTo>
                <a:lnTo>
                  <a:pt x="5232" y="9101"/>
                </a:lnTo>
                <a:lnTo>
                  <a:pt x="5378" y="9028"/>
                </a:lnTo>
                <a:lnTo>
                  <a:pt x="5500" y="8930"/>
                </a:lnTo>
                <a:lnTo>
                  <a:pt x="5622" y="8809"/>
                </a:lnTo>
                <a:lnTo>
                  <a:pt x="5719" y="8663"/>
                </a:lnTo>
                <a:lnTo>
                  <a:pt x="5792" y="8517"/>
                </a:lnTo>
                <a:lnTo>
                  <a:pt x="5841" y="8346"/>
                </a:lnTo>
                <a:lnTo>
                  <a:pt x="5865" y="8176"/>
                </a:lnTo>
                <a:lnTo>
                  <a:pt x="5841" y="8006"/>
                </a:lnTo>
                <a:lnTo>
                  <a:pt x="5816" y="7835"/>
                </a:lnTo>
                <a:lnTo>
                  <a:pt x="5768" y="7689"/>
                </a:lnTo>
                <a:lnTo>
                  <a:pt x="5695" y="7519"/>
                </a:lnTo>
                <a:lnTo>
                  <a:pt x="5573" y="7397"/>
                </a:lnTo>
                <a:lnTo>
                  <a:pt x="5427" y="7251"/>
                </a:lnTo>
                <a:lnTo>
                  <a:pt x="5281" y="7154"/>
                </a:lnTo>
                <a:lnTo>
                  <a:pt x="5111" y="7105"/>
                </a:lnTo>
                <a:lnTo>
                  <a:pt x="4940" y="7081"/>
                </a:lnTo>
                <a:close/>
                <a:moveTo>
                  <a:pt x="11145" y="7081"/>
                </a:moveTo>
                <a:lnTo>
                  <a:pt x="10975" y="7105"/>
                </a:lnTo>
                <a:lnTo>
                  <a:pt x="10804" y="7178"/>
                </a:lnTo>
                <a:lnTo>
                  <a:pt x="10683" y="7300"/>
                </a:lnTo>
                <a:lnTo>
                  <a:pt x="10561" y="7446"/>
                </a:lnTo>
                <a:lnTo>
                  <a:pt x="10488" y="7568"/>
                </a:lnTo>
                <a:lnTo>
                  <a:pt x="10439" y="7714"/>
                </a:lnTo>
                <a:lnTo>
                  <a:pt x="10391" y="7835"/>
                </a:lnTo>
                <a:lnTo>
                  <a:pt x="10391" y="7981"/>
                </a:lnTo>
                <a:lnTo>
                  <a:pt x="10342" y="8225"/>
                </a:lnTo>
                <a:lnTo>
                  <a:pt x="10342" y="8395"/>
                </a:lnTo>
                <a:lnTo>
                  <a:pt x="10391" y="8565"/>
                </a:lnTo>
                <a:lnTo>
                  <a:pt x="10439" y="8711"/>
                </a:lnTo>
                <a:lnTo>
                  <a:pt x="10537" y="8833"/>
                </a:lnTo>
                <a:lnTo>
                  <a:pt x="10634" y="8955"/>
                </a:lnTo>
                <a:lnTo>
                  <a:pt x="10756" y="9028"/>
                </a:lnTo>
                <a:lnTo>
                  <a:pt x="10902" y="9101"/>
                </a:lnTo>
                <a:lnTo>
                  <a:pt x="11072" y="9149"/>
                </a:lnTo>
                <a:lnTo>
                  <a:pt x="11267" y="9174"/>
                </a:lnTo>
                <a:lnTo>
                  <a:pt x="11437" y="9149"/>
                </a:lnTo>
                <a:lnTo>
                  <a:pt x="11607" y="9101"/>
                </a:lnTo>
                <a:lnTo>
                  <a:pt x="11753" y="9028"/>
                </a:lnTo>
                <a:lnTo>
                  <a:pt x="11875" y="8930"/>
                </a:lnTo>
                <a:lnTo>
                  <a:pt x="11997" y="8809"/>
                </a:lnTo>
                <a:lnTo>
                  <a:pt x="12094" y="8663"/>
                </a:lnTo>
                <a:lnTo>
                  <a:pt x="12167" y="8517"/>
                </a:lnTo>
                <a:lnTo>
                  <a:pt x="12216" y="8346"/>
                </a:lnTo>
                <a:lnTo>
                  <a:pt x="12240" y="8176"/>
                </a:lnTo>
                <a:lnTo>
                  <a:pt x="12216" y="8006"/>
                </a:lnTo>
                <a:lnTo>
                  <a:pt x="12191" y="7835"/>
                </a:lnTo>
                <a:lnTo>
                  <a:pt x="12143" y="7689"/>
                </a:lnTo>
                <a:lnTo>
                  <a:pt x="12070" y="7519"/>
                </a:lnTo>
                <a:lnTo>
                  <a:pt x="11948" y="7397"/>
                </a:lnTo>
                <a:lnTo>
                  <a:pt x="11802" y="7251"/>
                </a:lnTo>
                <a:lnTo>
                  <a:pt x="11656" y="7154"/>
                </a:lnTo>
                <a:lnTo>
                  <a:pt x="11486" y="7105"/>
                </a:lnTo>
                <a:lnTo>
                  <a:pt x="11315" y="7081"/>
                </a:lnTo>
                <a:close/>
                <a:moveTo>
                  <a:pt x="11972" y="10925"/>
                </a:moveTo>
                <a:lnTo>
                  <a:pt x="11875" y="10974"/>
                </a:lnTo>
                <a:lnTo>
                  <a:pt x="11778" y="11047"/>
                </a:lnTo>
                <a:lnTo>
                  <a:pt x="11607" y="11290"/>
                </a:lnTo>
                <a:lnTo>
                  <a:pt x="11413" y="11485"/>
                </a:lnTo>
                <a:lnTo>
                  <a:pt x="11194" y="11680"/>
                </a:lnTo>
                <a:lnTo>
                  <a:pt x="10950" y="11850"/>
                </a:lnTo>
                <a:lnTo>
                  <a:pt x="10707" y="11996"/>
                </a:lnTo>
                <a:lnTo>
                  <a:pt x="10439" y="12118"/>
                </a:lnTo>
                <a:lnTo>
                  <a:pt x="10172" y="12215"/>
                </a:lnTo>
                <a:lnTo>
                  <a:pt x="9880" y="12312"/>
                </a:lnTo>
                <a:lnTo>
                  <a:pt x="9588" y="12385"/>
                </a:lnTo>
                <a:lnTo>
                  <a:pt x="9296" y="12434"/>
                </a:lnTo>
                <a:lnTo>
                  <a:pt x="8712" y="12507"/>
                </a:lnTo>
                <a:lnTo>
                  <a:pt x="8128" y="12531"/>
                </a:lnTo>
                <a:lnTo>
                  <a:pt x="7568" y="12507"/>
                </a:lnTo>
                <a:lnTo>
                  <a:pt x="7325" y="12483"/>
                </a:lnTo>
                <a:lnTo>
                  <a:pt x="7106" y="12434"/>
                </a:lnTo>
                <a:lnTo>
                  <a:pt x="6668" y="12312"/>
                </a:lnTo>
                <a:lnTo>
                  <a:pt x="6230" y="12166"/>
                </a:lnTo>
                <a:lnTo>
                  <a:pt x="5816" y="11996"/>
                </a:lnTo>
                <a:lnTo>
                  <a:pt x="5427" y="11826"/>
                </a:lnTo>
                <a:lnTo>
                  <a:pt x="5013" y="11631"/>
                </a:lnTo>
                <a:lnTo>
                  <a:pt x="4794" y="11509"/>
                </a:lnTo>
                <a:lnTo>
                  <a:pt x="4600" y="11388"/>
                </a:lnTo>
                <a:lnTo>
                  <a:pt x="4454" y="11242"/>
                </a:lnTo>
                <a:lnTo>
                  <a:pt x="4308" y="11096"/>
                </a:lnTo>
                <a:lnTo>
                  <a:pt x="4259" y="11047"/>
                </a:lnTo>
                <a:lnTo>
                  <a:pt x="4210" y="11023"/>
                </a:lnTo>
                <a:lnTo>
                  <a:pt x="4089" y="11023"/>
                </a:lnTo>
                <a:lnTo>
                  <a:pt x="4040" y="11071"/>
                </a:lnTo>
                <a:lnTo>
                  <a:pt x="3991" y="11096"/>
                </a:lnTo>
                <a:lnTo>
                  <a:pt x="3991" y="11169"/>
                </a:lnTo>
                <a:lnTo>
                  <a:pt x="3991" y="11242"/>
                </a:lnTo>
                <a:lnTo>
                  <a:pt x="4016" y="11339"/>
                </a:lnTo>
                <a:lnTo>
                  <a:pt x="4064" y="11436"/>
                </a:lnTo>
                <a:lnTo>
                  <a:pt x="4210" y="11631"/>
                </a:lnTo>
                <a:lnTo>
                  <a:pt x="4381" y="11801"/>
                </a:lnTo>
                <a:lnTo>
                  <a:pt x="4575" y="11947"/>
                </a:lnTo>
                <a:lnTo>
                  <a:pt x="4794" y="12069"/>
                </a:lnTo>
                <a:lnTo>
                  <a:pt x="5038" y="12191"/>
                </a:lnTo>
                <a:lnTo>
                  <a:pt x="5451" y="12385"/>
                </a:lnTo>
                <a:lnTo>
                  <a:pt x="5938" y="12604"/>
                </a:lnTo>
                <a:lnTo>
                  <a:pt x="6424" y="12799"/>
                </a:lnTo>
                <a:lnTo>
                  <a:pt x="6935" y="12945"/>
                </a:lnTo>
                <a:lnTo>
                  <a:pt x="7446" y="13042"/>
                </a:lnTo>
                <a:lnTo>
                  <a:pt x="7763" y="13067"/>
                </a:lnTo>
                <a:lnTo>
                  <a:pt x="8079" y="13091"/>
                </a:lnTo>
                <a:lnTo>
                  <a:pt x="8420" y="13091"/>
                </a:lnTo>
                <a:lnTo>
                  <a:pt x="8760" y="13067"/>
                </a:lnTo>
                <a:lnTo>
                  <a:pt x="9101" y="13042"/>
                </a:lnTo>
                <a:lnTo>
                  <a:pt x="9442" y="12969"/>
                </a:lnTo>
                <a:lnTo>
                  <a:pt x="9758" y="12896"/>
                </a:lnTo>
                <a:lnTo>
                  <a:pt x="10099" y="12799"/>
                </a:lnTo>
                <a:lnTo>
                  <a:pt x="10415" y="12702"/>
                </a:lnTo>
                <a:lnTo>
                  <a:pt x="10731" y="12556"/>
                </a:lnTo>
                <a:lnTo>
                  <a:pt x="11023" y="12410"/>
                </a:lnTo>
                <a:lnTo>
                  <a:pt x="11315" y="12239"/>
                </a:lnTo>
                <a:lnTo>
                  <a:pt x="11583" y="12045"/>
                </a:lnTo>
                <a:lnTo>
                  <a:pt x="11826" y="11826"/>
                </a:lnTo>
                <a:lnTo>
                  <a:pt x="12045" y="11582"/>
                </a:lnTo>
                <a:lnTo>
                  <a:pt x="12264" y="11339"/>
                </a:lnTo>
                <a:lnTo>
                  <a:pt x="12313" y="11217"/>
                </a:lnTo>
                <a:lnTo>
                  <a:pt x="12289" y="11120"/>
                </a:lnTo>
                <a:lnTo>
                  <a:pt x="12240" y="11047"/>
                </a:lnTo>
                <a:lnTo>
                  <a:pt x="12167" y="10974"/>
                </a:lnTo>
                <a:lnTo>
                  <a:pt x="12070" y="10950"/>
                </a:lnTo>
                <a:lnTo>
                  <a:pt x="11972" y="10925"/>
                </a:lnTo>
                <a:close/>
                <a:moveTo>
                  <a:pt x="8493" y="682"/>
                </a:moveTo>
                <a:lnTo>
                  <a:pt x="8663" y="706"/>
                </a:lnTo>
                <a:lnTo>
                  <a:pt x="9101" y="755"/>
                </a:lnTo>
                <a:lnTo>
                  <a:pt x="9539" y="803"/>
                </a:lnTo>
                <a:lnTo>
                  <a:pt x="10001" y="901"/>
                </a:lnTo>
                <a:lnTo>
                  <a:pt x="10439" y="1022"/>
                </a:lnTo>
                <a:lnTo>
                  <a:pt x="10780" y="1120"/>
                </a:lnTo>
                <a:lnTo>
                  <a:pt x="11121" y="1241"/>
                </a:lnTo>
                <a:lnTo>
                  <a:pt x="11437" y="1411"/>
                </a:lnTo>
                <a:lnTo>
                  <a:pt x="11753" y="1557"/>
                </a:lnTo>
                <a:lnTo>
                  <a:pt x="11753" y="1582"/>
                </a:lnTo>
                <a:lnTo>
                  <a:pt x="11729" y="1655"/>
                </a:lnTo>
                <a:lnTo>
                  <a:pt x="11729" y="1752"/>
                </a:lnTo>
                <a:lnTo>
                  <a:pt x="11753" y="1801"/>
                </a:lnTo>
                <a:lnTo>
                  <a:pt x="11826" y="1825"/>
                </a:lnTo>
                <a:lnTo>
                  <a:pt x="11899" y="1825"/>
                </a:lnTo>
                <a:lnTo>
                  <a:pt x="11948" y="1776"/>
                </a:lnTo>
                <a:lnTo>
                  <a:pt x="11972" y="1752"/>
                </a:lnTo>
                <a:lnTo>
                  <a:pt x="11997" y="1752"/>
                </a:lnTo>
                <a:lnTo>
                  <a:pt x="11997" y="1728"/>
                </a:lnTo>
                <a:lnTo>
                  <a:pt x="12021" y="1728"/>
                </a:lnTo>
                <a:lnTo>
                  <a:pt x="12143" y="1801"/>
                </a:lnTo>
                <a:lnTo>
                  <a:pt x="12094" y="1874"/>
                </a:lnTo>
                <a:lnTo>
                  <a:pt x="12094" y="1947"/>
                </a:lnTo>
                <a:lnTo>
                  <a:pt x="12094" y="1995"/>
                </a:lnTo>
                <a:lnTo>
                  <a:pt x="12143" y="2020"/>
                </a:lnTo>
                <a:lnTo>
                  <a:pt x="12167" y="2044"/>
                </a:lnTo>
                <a:lnTo>
                  <a:pt x="12216" y="2020"/>
                </a:lnTo>
                <a:lnTo>
                  <a:pt x="12240" y="1995"/>
                </a:lnTo>
                <a:lnTo>
                  <a:pt x="12313" y="1922"/>
                </a:lnTo>
                <a:lnTo>
                  <a:pt x="12337" y="1922"/>
                </a:lnTo>
                <a:lnTo>
                  <a:pt x="12532" y="2068"/>
                </a:lnTo>
                <a:lnTo>
                  <a:pt x="12483" y="2190"/>
                </a:lnTo>
                <a:lnTo>
                  <a:pt x="12483" y="2239"/>
                </a:lnTo>
                <a:lnTo>
                  <a:pt x="12508" y="2336"/>
                </a:lnTo>
                <a:lnTo>
                  <a:pt x="12532" y="2385"/>
                </a:lnTo>
                <a:lnTo>
                  <a:pt x="12556" y="2409"/>
                </a:lnTo>
                <a:lnTo>
                  <a:pt x="12581" y="2409"/>
                </a:lnTo>
                <a:lnTo>
                  <a:pt x="12629" y="2385"/>
                </a:lnTo>
                <a:lnTo>
                  <a:pt x="12678" y="2360"/>
                </a:lnTo>
                <a:lnTo>
                  <a:pt x="12751" y="2287"/>
                </a:lnTo>
                <a:lnTo>
                  <a:pt x="12775" y="2239"/>
                </a:lnTo>
                <a:lnTo>
                  <a:pt x="12970" y="2409"/>
                </a:lnTo>
                <a:lnTo>
                  <a:pt x="12873" y="2531"/>
                </a:lnTo>
                <a:lnTo>
                  <a:pt x="12848" y="2604"/>
                </a:lnTo>
                <a:lnTo>
                  <a:pt x="12824" y="2677"/>
                </a:lnTo>
                <a:lnTo>
                  <a:pt x="12824" y="2725"/>
                </a:lnTo>
                <a:lnTo>
                  <a:pt x="12873" y="2750"/>
                </a:lnTo>
                <a:lnTo>
                  <a:pt x="12921" y="2774"/>
                </a:lnTo>
                <a:lnTo>
                  <a:pt x="12946" y="2774"/>
                </a:lnTo>
                <a:lnTo>
                  <a:pt x="13067" y="2701"/>
                </a:lnTo>
                <a:lnTo>
                  <a:pt x="13189" y="2604"/>
                </a:lnTo>
                <a:lnTo>
                  <a:pt x="13311" y="2725"/>
                </a:lnTo>
                <a:lnTo>
                  <a:pt x="13384" y="2823"/>
                </a:lnTo>
                <a:lnTo>
                  <a:pt x="13262" y="3017"/>
                </a:lnTo>
                <a:lnTo>
                  <a:pt x="13213" y="3066"/>
                </a:lnTo>
                <a:lnTo>
                  <a:pt x="13189" y="3163"/>
                </a:lnTo>
                <a:lnTo>
                  <a:pt x="13165" y="3236"/>
                </a:lnTo>
                <a:lnTo>
                  <a:pt x="13189" y="3285"/>
                </a:lnTo>
                <a:lnTo>
                  <a:pt x="13238" y="3309"/>
                </a:lnTo>
                <a:lnTo>
                  <a:pt x="13335" y="3285"/>
                </a:lnTo>
                <a:lnTo>
                  <a:pt x="13408" y="3236"/>
                </a:lnTo>
                <a:lnTo>
                  <a:pt x="13554" y="3115"/>
                </a:lnTo>
                <a:lnTo>
                  <a:pt x="13578" y="3042"/>
                </a:lnTo>
                <a:lnTo>
                  <a:pt x="13773" y="3309"/>
                </a:lnTo>
                <a:lnTo>
                  <a:pt x="13676" y="3407"/>
                </a:lnTo>
                <a:lnTo>
                  <a:pt x="13554" y="3504"/>
                </a:lnTo>
                <a:lnTo>
                  <a:pt x="13505" y="3577"/>
                </a:lnTo>
                <a:lnTo>
                  <a:pt x="13481" y="3650"/>
                </a:lnTo>
                <a:lnTo>
                  <a:pt x="13481" y="3699"/>
                </a:lnTo>
                <a:lnTo>
                  <a:pt x="13505" y="3723"/>
                </a:lnTo>
                <a:lnTo>
                  <a:pt x="13603" y="3747"/>
                </a:lnTo>
                <a:lnTo>
                  <a:pt x="13700" y="3723"/>
                </a:lnTo>
                <a:lnTo>
                  <a:pt x="13773" y="3674"/>
                </a:lnTo>
                <a:lnTo>
                  <a:pt x="13870" y="3626"/>
                </a:lnTo>
                <a:lnTo>
                  <a:pt x="13968" y="3577"/>
                </a:lnTo>
                <a:lnTo>
                  <a:pt x="14162" y="3918"/>
                </a:lnTo>
                <a:lnTo>
                  <a:pt x="14065" y="3991"/>
                </a:lnTo>
                <a:lnTo>
                  <a:pt x="13870" y="4161"/>
                </a:lnTo>
                <a:lnTo>
                  <a:pt x="13773" y="4234"/>
                </a:lnTo>
                <a:lnTo>
                  <a:pt x="13700" y="4331"/>
                </a:lnTo>
                <a:lnTo>
                  <a:pt x="13700" y="4356"/>
                </a:lnTo>
                <a:lnTo>
                  <a:pt x="13724" y="4380"/>
                </a:lnTo>
                <a:lnTo>
                  <a:pt x="13846" y="4380"/>
                </a:lnTo>
                <a:lnTo>
                  <a:pt x="13943" y="4356"/>
                </a:lnTo>
                <a:lnTo>
                  <a:pt x="14065" y="4307"/>
                </a:lnTo>
                <a:lnTo>
                  <a:pt x="14162" y="4234"/>
                </a:lnTo>
                <a:lnTo>
                  <a:pt x="14284" y="4161"/>
                </a:lnTo>
                <a:lnTo>
                  <a:pt x="14503" y="4696"/>
                </a:lnTo>
                <a:lnTo>
                  <a:pt x="14332" y="4769"/>
                </a:lnTo>
                <a:lnTo>
                  <a:pt x="14211" y="4842"/>
                </a:lnTo>
                <a:lnTo>
                  <a:pt x="14065" y="4940"/>
                </a:lnTo>
                <a:lnTo>
                  <a:pt x="13968" y="5061"/>
                </a:lnTo>
                <a:lnTo>
                  <a:pt x="13919" y="5134"/>
                </a:lnTo>
                <a:lnTo>
                  <a:pt x="13895" y="5207"/>
                </a:lnTo>
                <a:lnTo>
                  <a:pt x="13895" y="5256"/>
                </a:lnTo>
                <a:lnTo>
                  <a:pt x="13919" y="5280"/>
                </a:lnTo>
                <a:lnTo>
                  <a:pt x="13968" y="5305"/>
                </a:lnTo>
                <a:lnTo>
                  <a:pt x="14016" y="5305"/>
                </a:lnTo>
                <a:lnTo>
                  <a:pt x="14114" y="5256"/>
                </a:lnTo>
                <a:lnTo>
                  <a:pt x="14235" y="5183"/>
                </a:lnTo>
                <a:lnTo>
                  <a:pt x="14551" y="5037"/>
                </a:lnTo>
                <a:lnTo>
                  <a:pt x="14600" y="5013"/>
                </a:lnTo>
                <a:lnTo>
                  <a:pt x="14770" y="5524"/>
                </a:lnTo>
                <a:lnTo>
                  <a:pt x="14430" y="5670"/>
                </a:lnTo>
                <a:lnTo>
                  <a:pt x="14162" y="5791"/>
                </a:lnTo>
                <a:lnTo>
                  <a:pt x="13919" y="5937"/>
                </a:lnTo>
                <a:lnTo>
                  <a:pt x="13919" y="5986"/>
                </a:lnTo>
                <a:lnTo>
                  <a:pt x="13943" y="6010"/>
                </a:lnTo>
                <a:lnTo>
                  <a:pt x="14089" y="6035"/>
                </a:lnTo>
                <a:lnTo>
                  <a:pt x="14235" y="6059"/>
                </a:lnTo>
                <a:lnTo>
                  <a:pt x="14381" y="6035"/>
                </a:lnTo>
                <a:lnTo>
                  <a:pt x="14527" y="6010"/>
                </a:lnTo>
                <a:lnTo>
                  <a:pt x="14843" y="5889"/>
                </a:lnTo>
                <a:lnTo>
                  <a:pt x="14965" y="6424"/>
                </a:lnTo>
                <a:lnTo>
                  <a:pt x="14795" y="6497"/>
                </a:lnTo>
                <a:lnTo>
                  <a:pt x="14405" y="6619"/>
                </a:lnTo>
                <a:lnTo>
                  <a:pt x="14041" y="6740"/>
                </a:lnTo>
                <a:lnTo>
                  <a:pt x="13992" y="6789"/>
                </a:lnTo>
                <a:lnTo>
                  <a:pt x="13992" y="6813"/>
                </a:lnTo>
                <a:lnTo>
                  <a:pt x="13992" y="6862"/>
                </a:lnTo>
                <a:lnTo>
                  <a:pt x="14041" y="6886"/>
                </a:lnTo>
                <a:lnTo>
                  <a:pt x="14235" y="6886"/>
                </a:lnTo>
                <a:lnTo>
                  <a:pt x="14430" y="6862"/>
                </a:lnTo>
                <a:lnTo>
                  <a:pt x="14795" y="6813"/>
                </a:lnTo>
                <a:lnTo>
                  <a:pt x="15038" y="6740"/>
                </a:lnTo>
                <a:lnTo>
                  <a:pt x="15111" y="7178"/>
                </a:lnTo>
                <a:lnTo>
                  <a:pt x="14843" y="7227"/>
                </a:lnTo>
                <a:lnTo>
                  <a:pt x="14430" y="7349"/>
                </a:lnTo>
                <a:lnTo>
                  <a:pt x="14235" y="7422"/>
                </a:lnTo>
                <a:lnTo>
                  <a:pt x="14065" y="7543"/>
                </a:lnTo>
                <a:lnTo>
                  <a:pt x="14041" y="7592"/>
                </a:lnTo>
                <a:lnTo>
                  <a:pt x="14041" y="7665"/>
                </a:lnTo>
                <a:lnTo>
                  <a:pt x="14089" y="7714"/>
                </a:lnTo>
                <a:lnTo>
                  <a:pt x="14138" y="7738"/>
                </a:lnTo>
                <a:lnTo>
                  <a:pt x="14357" y="7714"/>
                </a:lnTo>
                <a:lnTo>
                  <a:pt x="14551" y="7665"/>
                </a:lnTo>
                <a:lnTo>
                  <a:pt x="14941" y="7568"/>
                </a:lnTo>
                <a:lnTo>
                  <a:pt x="15135" y="7519"/>
                </a:lnTo>
                <a:lnTo>
                  <a:pt x="15184" y="7981"/>
                </a:lnTo>
                <a:lnTo>
                  <a:pt x="14868" y="8030"/>
                </a:lnTo>
                <a:lnTo>
                  <a:pt x="14624" y="8054"/>
                </a:lnTo>
                <a:lnTo>
                  <a:pt x="14381" y="8079"/>
                </a:lnTo>
                <a:lnTo>
                  <a:pt x="14235" y="8103"/>
                </a:lnTo>
                <a:lnTo>
                  <a:pt x="14138" y="8152"/>
                </a:lnTo>
                <a:lnTo>
                  <a:pt x="14016" y="8200"/>
                </a:lnTo>
                <a:lnTo>
                  <a:pt x="13943" y="8298"/>
                </a:lnTo>
                <a:lnTo>
                  <a:pt x="13919" y="8322"/>
                </a:lnTo>
                <a:lnTo>
                  <a:pt x="13919" y="8346"/>
                </a:lnTo>
                <a:lnTo>
                  <a:pt x="13943" y="8395"/>
                </a:lnTo>
                <a:lnTo>
                  <a:pt x="13968" y="8395"/>
                </a:lnTo>
                <a:lnTo>
                  <a:pt x="14089" y="8419"/>
                </a:lnTo>
                <a:lnTo>
                  <a:pt x="14211" y="8444"/>
                </a:lnTo>
                <a:lnTo>
                  <a:pt x="14478" y="8444"/>
                </a:lnTo>
                <a:lnTo>
                  <a:pt x="14989" y="8395"/>
                </a:lnTo>
                <a:lnTo>
                  <a:pt x="15208" y="8395"/>
                </a:lnTo>
                <a:lnTo>
                  <a:pt x="15208" y="8857"/>
                </a:lnTo>
                <a:lnTo>
                  <a:pt x="14722" y="8882"/>
                </a:lnTo>
                <a:lnTo>
                  <a:pt x="14503" y="8882"/>
                </a:lnTo>
                <a:lnTo>
                  <a:pt x="14284" y="8906"/>
                </a:lnTo>
                <a:lnTo>
                  <a:pt x="14065" y="8955"/>
                </a:lnTo>
                <a:lnTo>
                  <a:pt x="13968" y="8979"/>
                </a:lnTo>
                <a:lnTo>
                  <a:pt x="13870" y="9028"/>
                </a:lnTo>
                <a:lnTo>
                  <a:pt x="13870" y="9052"/>
                </a:lnTo>
                <a:lnTo>
                  <a:pt x="13870" y="9076"/>
                </a:lnTo>
                <a:lnTo>
                  <a:pt x="13968" y="9125"/>
                </a:lnTo>
                <a:lnTo>
                  <a:pt x="14065" y="9174"/>
                </a:lnTo>
                <a:lnTo>
                  <a:pt x="14284" y="9222"/>
                </a:lnTo>
                <a:lnTo>
                  <a:pt x="14722" y="9222"/>
                </a:lnTo>
                <a:lnTo>
                  <a:pt x="14941" y="9247"/>
                </a:lnTo>
                <a:lnTo>
                  <a:pt x="15184" y="9247"/>
                </a:lnTo>
                <a:lnTo>
                  <a:pt x="15160" y="9465"/>
                </a:lnTo>
                <a:lnTo>
                  <a:pt x="14965" y="9514"/>
                </a:lnTo>
                <a:lnTo>
                  <a:pt x="14722" y="9563"/>
                </a:lnTo>
                <a:lnTo>
                  <a:pt x="14503" y="9660"/>
                </a:lnTo>
                <a:lnTo>
                  <a:pt x="14260" y="9757"/>
                </a:lnTo>
                <a:lnTo>
                  <a:pt x="14041" y="9879"/>
                </a:lnTo>
                <a:lnTo>
                  <a:pt x="14016" y="9903"/>
                </a:lnTo>
                <a:lnTo>
                  <a:pt x="14016" y="9952"/>
                </a:lnTo>
                <a:lnTo>
                  <a:pt x="14041" y="9976"/>
                </a:lnTo>
                <a:lnTo>
                  <a:pt x="14089" y="9976"/>
                </a:lnTo>
                <a:lnTo>
                  <a:pt x="14308" y="10001"/>
                </a:lnTo>
                <a:lnTo>
                  <a:pt x="14527" y="9976"/>
                </a:lnTo>
                <a:lnTo>
                  <a:pt x="14965" y="9903"/>
                </a:lnTo>
                <a:lnTo>
                  <a:pt x="15087" y="9879"/>
                </a:lnTo>
                <a:lnTo>
                  <a:pt x="14989" y="10390"/>
                </a:lnTo>
                <a:lnTo>
                  <a:pt x="14527" y="10463"/>
                </a:lnTo>
                <a:lnTo>
                  <a:pt x="14357" y="10487"/>
                </a:lnTo>
                <a:lnTo>
                  <a:pt x="14162" y="10512"/>
                </a:lnTo>
                <a:lnTo>
                  <a:pt x="13992" y="10560"/>
                </a:lnTo>
                <a:lnTo>
                  <a:pt x="13919" y="10609"/>
                </a:lnTo>
                <a:lnTo>
                  <a:pt x="13870" y="10682"/>
                </a:lnTo>
                <a:lnTo>
                  <a:pt x="13846" y="10731"/>
                </a:lnTo>
                <a:lnTo>
                  <a:pt x="13846" y="10804"/>
                </a:lnTo>
                <a:lnTo>
                  <a:pt x="13870" y="10852"/>
                </a:lnTo>
                <a:lnTo>
                  <a:pt x="13919" y="10901"/>
                </a:lnTo>
                <a:lnTo>
                  <a:pt x="13992" y="10925"/>
                </a:lnTo>
                <a:lnTo>
                  <a:pt x="14065" y="10950"/>
                </a:lnTo>
                <a:lnTo>
                  <a:pt x="14235" y="10950"/>
                </a:lnTo>
                <a:lnTo>
                  <a:pt x="14600" y="10901"/>
                </a:lnTo>
                <a:lnTo>
                  <a:pt x="14819" y="10877"/>
                </a:lnTo>
                <a:lnTo>
                  <a:pt x="14819" y="10877"/>
                </a:lnTo>
                <a:lnTo>
                  <a:pt x="14624" y="11339"/>
                </a:lnTo>
                <a:lnTo>
                  <a:pt x="14478" y="11339"/>
                </a:lnTo>
                <a:lnTo>
                  <a:pt x="14308" y="11315"/>
                </a:lnTo>
                <a:lnTo>
                  <a:pt x="14114" y="11339"/>
                </a:lnTo>
                <a:lnTo>
                  <a:pt x="13919" y="11363"/>
                </a:lnTo>
                <a:lnTo>
                  <a:pt x="13749" y="11436"/>
                </a:lnTo>
                <a:lnTo>
                  <a:pt x="13724" y="11461"/>
                </a:lnTo>
                <a:lnTo>
                  <a:pt x="13749" y="11485"/>
                </a:lnTo>
                <a:lnTo>
                  <a:pt x="13919" y="11558"/>
                </a:lnTo>
                <a:lnTo>
                  <a:pt x="14089" y="11607"/>
                </a:lnTo>
                <a:lnTo>
                  <a:pt x="14430" y="11655"/>
                </a:lnTo>
                <a:lnTo>
                  <a:pt x="14454" y="11655"/>
                </a:lnTo>
                <a:lnTo>
                  <a:pt x="14211" y="12069"/>
                </a:lnTo>
                <a:lnTo>
                  <a:pt x="13968" y="12069"/>
                </a:lnTo>
                <a:lnTo>
                  <a:pt x="13724" y="12093"/>
                </a:lnTo>
                <a:lnTo>
                  <a:pt x="13603" y="12069"/>
                </a:lnTo>
                <a:lnTo>
                  <a:pt x="13481" y="12045"/>
                </a:lnTo>
                <a:lnTo>
                  <a:pt x="13335" y="12020"/>
                </a:lnTo>
                <a:lnTo>
                  <a:pt x="13213" y="12020"/>
                </a:lnTo>
                <a:lnTo>
                  <a:pt x="13189" y="12045"/>
                </a:lnTo>
                <a:lnTo>
                  <a:pt x="13189" y="12069"/>
                </a:lnTo>
                <a:lnTo>
                  <a:pt x="13189" y="12166"/>
                </a:lnTo>
                <a:lnTo>
                  <a:pt x="13238" y="12239"/>
                </a:lnTo>
                <a:lnTo>
                  <a:pt x="13311" y="12312"/>
                </a:lnTo>
                <a:lnTo>
                  <a:pt x="13408" y="12361"/>
                </a:lnTo>
                <a:lnTo>
                  <a:pt x="13530" y="12385"/>
                </a:lnTo>
                <a:lnTo>
                  <a:pt x="13651" y="12410"/>
                </a:lnTo>
                <a:lnTo>
                  <a:pt x="13943" y="12434"/>
                </a:lnTo>
                <a:lnTo>
                  <a:pt x="13603" y="12823"/>
                </a:lnTo>
                <a:lnTo>
                  <a:pt x="13067" y="12726"/>
                </a:lnTo>
                <a:lnTo>
                  <a:pt x="12848" y="12677"/>
                </a:lnTo>
                <a:lnTo>
                  <a:pt x="12727" y="12677"/>
                </a:lnTo>
                <a:lnTo>
                  <a:pt x="12629" y="12702"/>
                </a:lnTo>
                <a:lnTo>
                  <a:pt x="12605" y="12726"/>
                </a:lnTo>
                <a:lnTo>
                  <a:pt x="12605" y="12775"/>
                </a:lnTo>
                <a:lnTo>
                  <a:pt x="12629" y="12848"/>
                </a:lnTo>
                <a:lnTo>
                  <a:pt x="12678" y="12921"/>
                </a:lnTo>
                <a:lnTo>
                  <a:pt x="12751" y="12969"/>
                </a:lnTo>
                <a:lnTo>
                  <a:pt x="12824" y="13018"/>
                </a:lnTo>
                <a:lnTo>
                  <a:pt x="13043" y="13115"/>
                </a:lnTo>
                <a:lnTo>
                  <a:pt x="13262" y="13164"/>
                </a:lnTo>
                <a:lnTo>
                  <a:pt x="13116" y="13286"/>
                </a:lnTo>
                <a:lnTo>
                  <a:pt x="13067" y="13286"/>
                </a:lnTo>
                <a:lnTo>
                  <a:pt x="12605" y="13261"/>
                </a:lnTo>
                <a:lnTo>
                  <a:pt x="12362" y="13213"/>
                </a:lnTo>
                <a:lnTo>
                  <a:pt x="12240" y="13188"/>
                </a:lnTo>
                <a:lnTo>
                  <a:pt x="12094" y="13188"/>
                </a:lnTo>
                <a:lnTo>
                  <a:pt x="12021" y="13213"/>
                </a:lnTo>
                <a:lnTo>
                  <a:pt x="11997" y="13261"/>
                </a:lnTo>
                <a:lnTo>
                  <a:pt x="11972" y="13334"/>
                </a:lnTo>
                <a:lnTo>
                  <a:pt x="12021" y="13383"/>
                </a:lnTo>
                <a:lnTo>
                  <a:pt x="12143" y="13505"/>
                </a:lnTo>
                <a:lnTo>
                  <a:pt x="12289" y="13578"/>
                </a:lnTo>
                <a:lnTo>
                  <a:pt x="12483" y="13626"/>
                </a:lnTo>
                <a:lnTo>
                  <a:pt x="12654" y="13651"/>
                </a:lnTo>
                <a:lnTo>
                  <a:pt x="12240" y="13943"/>
                </a:lnTo>
                <a:lnTo>
                  <a:pt x="12143" y="13918"/>
                </a:lnTo>
                <a:lnTo>
                  <a:pt x="11680" y="13821"/>
                </a:lnTo>
                <a:lnTo>
                  <a:pt x="11461" y="13772"/>
                </a:lnTo>
                <a:lnTo>
                  <a:pt x="11267" y="13724"/>
                </a:lnTo>
                <a:lnTo>
                  <a:pt x="11218" y="13748"/>
                </a:lnTo>
                <a:lnTo>
                  <a:pt x="11218" y="13821"/>
                </a:lnTo>
                <a:lnTo>
                  <a:pt x="11242" y="13894"/>
                </a:lnTo>
                <a:lnTo>
                  <a:pt x="11315" y="13967"/>
                </a:lnTo>
                <a:lnTo>
                  <a:pt x="11437" y="14064"/>
                </a:lnTo>
                <a:lnTo>
                  <a:pt x="11607" y="14137"/>
                </a:lnTo>
                <a:lnTo>
                  <a:pt x="11802" y="14210"/>
                </a:lnTo>
                <a:lnTo>
                  <a:pt x="11437" y="14381"/>
                </a:lnTo>
                <a:lnTo>
                  <a:pt x="11388" y="14332"/>
                </a:lnTo>
                <a:lnTo>
                  <a:pt x="11315" y="14308"/>
                </a:lnTo>
                <a:lnTo>
                  <a:pt x="11194" y="14259"/>
                </a:lnTo>
                <a:lnTo>
                  <a:pt x="10902" y="14235"/>
                </a:lnTo>
                <a:lnTo>
                  <a:pt x="10634" y="14210"/>
                </a:lnTo>
                <a:lnTo>
                  <a:pt x="10512" y="14210"/>
                </a:lnTo>
                <a:lnTo>
                  <a:pt x="10391" y="14235"/>
                </a:lnTo>
                <a:lnTo>
                  <a:pt x="10366" y="14235"/>
                </a:lnTo>
                <a:lnTo>
                  <a:pt x="10366" y="14283"/>
                </a:lnTo>
                <a:lnTo>
                  <a:pt x="10366" y="14332"/>
                </a:lnTo>
                <a:lnTo>
                  <a:pt x="10391" y="14381"/>
                </a:lnTo>
                <a:lnTo>
                  <a:pt x="10488" y="14478"/>
                </a:lnTo>
                <a:lnTo>
                  <a:pt x="10610" y="14551"/>
                </a:lnTo>
                <a:lnTo>
                  <a:pt x="10731" y="14575"/>
                </a:lnTo>
                <a:lnTo>
                  <a:pt x="10877" y="14624"/>
                </a:lnTo>
                <a:lnTo>
                  <a:pt x="10512" y="14746"/>
                </a:lnTo>
                <a:lnTo>
                  <a:pt x="10318" y="14673"/>
                </a:lnTo>
                <a:lnTo>
                  <a:pt x="10123" y="14624"/>
                </a:lnTo>
                <a:lnTo>
                  <a:pt x="9904" y="14600"/>
                </a:lnTo>
                <a:lnTo>
                  <a:pt x="9807" y="14600"/>
                </a:lnTo>
                <a:lnTo>
                  <a:pt x="9709" y="14648"/>
                </a:lnTo>
                <a:lnTo>
                  <a:pt x="9661" y="14673"/>
                </a:lnTo>
                <a:lnTo>
                  <a:pt x="9685" y="14721"/>
                </a:lnTo>
                <a:lnTo>
                  <a:pt x="9734" y="14794"/>
                </a:lnTo>
                <a:lnTo>
                  <a:pt x="9807" y="14843"/>
                </a:lnTo>
                <a:lnTo>
                  <a:pt x="9928" y="14916"/>
                </a:lnTo>
                <a:lnTo>
                  <a:pt x="9612" y="14989"/>
                </a:lnTo>
                <a:lnTo>
                  <a:pt x="9588" y="14940"/>
                </a:lnTo>
                <a:lnTo>
                  <a:pt x="9539" y="14916"/>
                </a:lnTo>
                <a:lnTo>
                  <a:pt x="9417" y="14867"/>
                </a:lnTo>
                <a:lnTo>
                  <a:pt x="9223" y="14843"/>
                </a:lnTo>
                <a:lnTo>
                  <a:pt x="9150" y="14843"/>
                </a:lnTo>
                <a:lnTo>
                  <a:pt x="9052" y="14867"/>
                </a:lnTo>
                <a:lnTo>
                  <a:pt x="9004" y="14916"/>
                </a:lnTo>
                <a:lnTo>
                  <a:pt x="8979" y="14965"/>
                </a:lnTo>
                <a:lnTo>
                  <a:pt x="8979" y="15013"/>
                </a:lnTo>
                <a:lnTo>
                  <a:pt x="9004" y="15062"/>
                </a:lnTo>
                <a:lnTo>
                  <a:pt x="9004" y="15086"/>
                </a:lnTo>
                <a:lnTo>
                  <a:pt x="8663" y="15135"/>
                </a:lnTo>
                <a:lnTo>
                  <a:pt x="8298" y="15159"/>
                </a:lnTo>
                <a:lnTo>
                  <a:pt x="7227" y="15159"/>
                </a:lnTo>
                <a:lnTo>
                  <a:pt x="6862" y="15111"/>
                </a:lnTo>
                <a:lnTo>
                  <a:pt x="6497" y="15062"/>
                </a:lnTo>
                <a:lnTo>
                  <a:pt x="6157" y="14989"/>
                </a:lnTo>
                <a:lnTo>
                  <a:pt x="5816" y="14916"/>
                </a:lnTo>
                <a:lnTo>
                  <a:pt x="5451" y="14819"/>
                </a:lnTo>
                <a:lnTo>
                  <a:pt x="5135" y="14697"/>
                </a:lnTo>
                <a:lnTo>
                  <a:pt x="4794" y="14575"/>
                </a:lnTo>
                <a:lnTo>
                  <a:pt x="4478" y="14405"/>
                </a:lnTo>
                <a:lnTo>
                  <a:pt x="4162" y="14259"/>
                </a:lnTo>
                <a:lnTo>
                  <a:pt x="3845" y="14064"/>
                </a:lnTo>
                <a:lnTo>
                  <a:pt x="3553" y="13870"/>
                </a:lnTo>
                <a:lnTo>
                  <a:pt x="3286" y="13675"/>
                </a:lnTo>
                <a:lnTo>
                  <a:pt x="3018" y="13456"/>
                </a:lnTo>
                <a:lnTo>
                  <a:pt x="2775" y="13237"/>
                </a:lnTo>
                <a:lnTo>
                  <a:pt x="2531" y="12994"/>
                </a:lnTo>
                <a:lnTo>
                  <a:pt x="2312" y="12775"/>
                </a:lnTo>
                <a:lnTo>
                  <a:pt x="2118" y="12507"/>
                </a:lnTo>
                <a:lnTo>
                  <a:pt x="1899" y="12239"/>
                </a:lnTo>
                <a:lnTo>
                  <a:pt x="1728" y="11972"/>
                </a:lnTo>
                <a:lnTo>
                  <a:pt x="1558" y="11704"/>
                </a:lnTo>
                <a:lnTo>
                  <a:pt x="1412" y="11412"/>
                </a:lnTo>
                <a:lnTo>
                  <a:pt x="1266" y="11120"/>
                </a:lnTo>
                <a:lnTo>
                  <a:pt x="1144" y="10828"/>
                </a:lnTo>
                <a:lnTo>
                  <a:pt x="1047" y="10512"/>
                </a:lnTo>
                <a:lnTo>
                  <a:pt x="950" y="10195"/>
                </a:lnTo>
                <a:lnTo>
                  <a:pt x="877" y="9879"/>
                </a:lnTo>
                <a:lnTo>
                  <a:pt x="828" y="9538"/>
                </a:lnTo>
                <a:lnTo>
                  <a:pt x="779" y="9003"/>
                </a:lnTo>
                <a:lnTo>
                  <a:pt x="755" y="8468"/>
                </a:lnTo>
                <a:lnTo>
                  <a:pt x="755" y="7933"/>
                </a:lnTo>
                <a:lnTo>
                  <a:pt x="779" y="7397"/>
                </a:lnTo>
                <a:lnTo>
                  <a:pt x="852" y="6862"/>
                </a:lnTo>
                <a:lnTo>
                  <a:pt x="950" y="6351"/>
                </a:lnTo>
                <a:lnTo>
                  <a:pt x="1096" y="5840"/>
                </a:lnTo>
                <a:lnTo>
                  <a:pt x="1266" y="5353"/>
                </a:lnTo>
                <a:lnTo>
                  <a:pt x="1388" y="5061"/>
                </a:lnTo>
                <a:lnTo>
                  <a:pt x="1558" y="4745"/>
                </a:lnTo>
                <a:lnTo>
                  <a:pt x="1753" y="4404"/>
                </a:lnTo>
                <a:lnTo>
                  <a:pt x="1996" y="4064"/>
                </a:lnTo>
                <a:lnTo>
                  <a:pt x="2264" y="3699"/>
                </a:lnTo>
                <a:lnTo>
                  <a:pt x="2556" y="3334"/>
                </a:lnTo>
                <a:lnTo>
                  <a:pt x="2896" y="2944"/>
                </a:lnTo>
                <a:lnTo>
                  <a:pt x="3261" y="2604"/>
                </a:lnTo>
                <a:lnTo>
                  <a:pt x="3651" y="2263"/>
                </a:lnTo>
                <a:lnTo>
                  <a:pt x="4089" y="1922"/>
                </a:lnTo>
                <a:lnTo>
                  <a:pt x="4527" y="1630"/>
                </a:lnTo>
                <a:lnTo>
                  <a:pt x="5013" y="1363"/>
                </a:lnTo>
                <a:lnTo>
                  <a:pt x="5524" y="1144"/>
                </a:lnTo>
                <a:lnTo>
                  <a:pt x="6035" y="974"/>
                </a:lnTo>
                <a:lnTo>
                  <a:pt x="6327" y="925"/>
                </a:lnTo>
                <a:lnTo>
                  <a:pt x="6595" y="876"/>
                </a:lnTo>
                <a:lnTo>
                  <a:pt x="6887" y="828"/>
                </a:lnTo>
                <a:lnTo>
                  <a:pt x="7179" y="803"/>
                </a:lnTo>
                <a:lnTo>
                  <a:pt x="7544" y="779"/>
                </a:lnTo>
                <a:lnTo>
                  <a:pt x="7933" y="730"/>
                </a:lnTo>
                <a:lnTo>
                  <a:pt x="8322" y="682"/>
                </a:lnTo>
                <a:close/>
                <a:moveTo>
                  <a:pt x="8152" y="0"/>
                </a:moveTo>
                <a:lnTo>
                  <a:pt x="7763" y="25"/>
                </a:lnTo>
                <a:lnTo>
                  <a:pt x="7373" y="73"/>
                </a:lnTo>
                <a:lnTo>
                  <a:pt x="7081" y="49"/>
                </a:lnTo>
                <a:lnTo>
                  <a:pt x="6789" y="49"/>
                </a:lnTo>
                <a:lnTo>
                  <a:pt x="6473" y="73"/>
                </a:lnTo>
                <a:lnTo>
                  <a:pt x="6157" y="146"/>
                </a:lnTo>
                <a:lnTo>
                  <a:pt x="5841" y="219"/>
                </a:lnTo>
                <a:lnTo>
                  <a:pt x="5549" y="317"/>
                </a:lnTo>
                <a:lnTo>
                  <a:pt x="5232" y="438"/>
                </a:lnTo>
                <a:lnTo>
                  <a:pt x="4916" y="560"/>
                </a:lnTo>
                <a:lnTo>
                  <a:pt x="4332" y="876"/>
                </a:lnTo>
                <a:lnTo>
                  <a:pt x="3748" y="1217"/>
                </a:lnTo>
                <a:lnTo>
                  <a:pt x="3237" y="1606"/>
                </a:lnTo>
                <a:lnTo>
                  <a:pt x="2775" y="1995"/>
                </a:lnTo>
                <a:lnTo>
                  <a:pt x="2507" y="2239"/>
                </a:lnTo>
                <a:lnTo>
                  <a:pt x="2264" y="2482"/>
                </a:lnTo>
                <a:lnTo>
                  <a:pt x="2045" y="2725"/>
                </a:lnTo>
                <a:lnTo>
                  <a:pt x="1826" y="2993"/>
                </a:lnTo>
                <a:lnTo>
                  <a:pt x="1631" y="3261"/>
                </a:lnTo>
                <a:lnTo>
                  <a:pt x="1461" y="3528"/>
                </a:lnTo>
                <a:lnTo>
                  <a:pt x="1120" y="4088"/>
                </a:lnTo>
                <a:lnTo>
                  <a:pt x="852" y="4696"/>
                </a:lnTo>
                <a:lnTo>
                  <a:pt x="609" y="5305"/>
                </a:lnTo>
                <a:lnTo>
                  <a:pt x="414" y="5962"/>
                </a:lnTo>
                <a:lnTo>
                  <a:pt x="220" y="6643"/>
                </a:lnTo>
                <a:lnTo>
                  <a:pt x="122" y="7008"/>
                </a:lnTo>
                <a:lnTo>
                  <a:pt x="74" y="7373"/>
                </a:lnTo>
                <a:lnTo>
                  <a:pt x="25" y="7738"/>
                </a:lnTo>
                <a:lnTo>
                  <a:pt x="1" y="8103"/>
                </a:lnTo>
                <a:lnTo>
                  <a:pt x="1" y="8468"/>
                </a:lnTo>
                <a:lnTo>
                  <a:pt x="25" y="8809"/>
                </a:lnTo>
                <a:lnTo>
                  <a:pt x="49" y="9174"/>
                </a:lnTo>
                <a:lnTo>
                  <a:pt x="98" y="9514"/>
                </a:lnTo>
                <a:lnTo>
                  <a:pt x="195" y="9879"/>
                </a:lnTo>
                <a:lnTo>
                  <a:pt x="268" y="10220"/>
                </a:lnTo>
                <a:lnTo>
                  <a:pt x="390" y="10560"/>
                </a:lnTo>
                <a:lnTo>
                  <a:pt x="512" y="10901"/>
                </a:lnTo>
                <a:lnTo>
                  <a:pt x="658" y="11242"/>
                </a:lnTo>
                <a:lnTo>
                  <a:pt x="804" y="11582"/>
                </a:lnTo>
                <a:lnTo>
                  <a:pt x="1169" y="12264"/>
                </a:lnTo>
                <a:lnTo>
                  <a:pt x="1388" y="12629"/>
                </a:lnTo>
                <a:lnTo>
                  <a:pt x="1631" y="12994"/>
                </a:lnTo>
                <a:lnTo>
                  <a:pt x="1899" y="13334"/>
                </a:lnTo>
                <a:lnTo>
                  <a:pt x="2166" y="13651"/>
                </a:lnTo>
                <a:lnTo>
                  <a:pt x="2434" y="13943"/>
                </a:lnTo>
                <a:lnTo>
                  <a:pt x="2750" y="14235"/>
                </a:lnTo>
                <a:lnTo>
                  <a:pt x="3042" y="14502"/>
                </a:lnTo>
                <a:lnTo>
                  <a:pt x="3383" y="14746"/>
                </a:lnTo>
                <a:lnTo>
                  <a:pt x="3699" y="14965"/>
                </a:lnTo>
                <a:lnTo>
                  <a:pt x="4064" y="15159"/>
                </a:lnTo>
                <a:lnTo>
                  <a:pt x="4429" y="15354"/>
                </a:lnTo>
                <a:lnTo>
                  <a:pt x="4794" y="15500"/>
                </a:lnTo>
                <a:lnTo>
                  <a:pt x="5184" y="15622"/>
                </a:lnTo>
                <a:lnTo>
                  <a:pt x="5597" y="15743"/>
                </a:lnTo>
                <a:lnTo>
                  <a:pt x="6011" y="15816"/>
                </a:lnTo>
                <a:lnTo>
                  <a:pt x="6424" y="15889"/>
                </a:lnTo>
                <a:lnTo>
                  <a:pt x="6862" y="15914"/>
                </a:lnTo>
                <a:lnTo>
                  <a:pt x="7300" y="15938"/>
                </a:lnTo>
                <a:lnTo>
                  <a:pt x="7738" y="15938"/>
                </a:lnTo>
                <a:lnTo>
                  <a:pt x="8152" y="15914"/>
                </a:lnTo>
                <a:lnTo>
                  <a:pt x="8590" y="15889"/>
                </a:lnTo>
                <a:lnTo>
                  <a:pt x="9004" y="15841"/>
                </a:lnTo>
                <a:lnTo>
                  <a:pt x="9442" y="15768"/>
                </a:lnTo>
                <a:lnTo>
                  <a:pt x="9855" y="15670"/>
                </a:lnTo>
                <a:lnTo>
                  <a:pt x="10245" y="15573"/>
                </a:lnTo>
                <a:lnTo>
                  <a:pt x="10658" y="15451"/>
                </a:lnTo>
                <a:lnTo>
                  <a:pt x="11048" y="15305"/>
                </a:lnTo>
                <a:lnTo>
                  <a:pt x="11461" y="15135"/>
                </a:lnTo>
                <a:lnTo>
                  <a:pt x="11826" y="14940"/>
                </a:lnTo>
                <a:lnTo>
                  <a:pt x="12216" y="14721"/>
                </a:lnTo>
                <a:lnTo>
                  <a:pt x="12581" y="14478"/>
                </a:lnTo>
                <a:lnTo>
                  <a:pt x="12921" y="14235"/>
                </a:lnTo>
                <a:lnTo>
                  <a:pt x="13286" y="13943"/>
                </a:lnTo>
                <a:lnTo>
                  <a:pt x="13603" y="13651"/>
                </a:lnTo>
                <a:lnTo>
                  <a:pt x="13895" y="13334"/>
                </a:lnTo>
                <a:lnTo>
                  <a:pt x="14187" y="13018"/>
                </a:lnTo>
                <a:lnTo>
                  <a:pt x="14454" y="12702"/>
                </a:lnTo>
                <a:lnTo>
                  <a:pt x="14697" y="12361"/>
                </a:lnTo>
                <a:lnTo>
                  <a:pt x="14916" y="11996"/>
                </a:lnTo>
                <a:lnTo>
                  <a:pt x="15111" y="11631"/>
                </a:lnTo>
                <a:lnTo>
                  <a:pt x="15135" y="11631"/>
                </a:lnTo>
                <a:lnTo>
                  <a:pt x="15160" y="11582"/>
                </a:lnTo>
                <a:lnTo>
                  <a:pt x="15160" y="11534"/>
                </a:lnTo>
                <a:lnTo>
                  <a:pt x="15330" y="11096"/>
                </a:lnTo>
                <a:lnTo>
                  <a:pt x="15500" y="10658"/>
                </a:lnTo>
                <a:lnTo>
                  <a:pt x="15622" y="10195"/>
                </a:lnTo>
                <a:lnTo>
                  <a:pt x="15719" y="9733"/>
                </a:lnTo>
                <a:lnTo>
                  <a:pt x="15744" y="9709"/>
                </a:lnTo>
                <a:lnTo>
                  <a:pt x="15768" y="9684"/>
                </a:lnTo>
                <a:lnTo>
                  <a:pt x="15792" y="9636"/>
                </a:lnTo>
                <a:lnTo>
                  <a:pt x="15768" y="9611"/>
                </a:lnTo>
                <a:lnTo>
                  <a:pt x="15744" y="9563"/>
                </a:lnTo>
                <a:lnTo>
                  <a:pt x="15792" y="9174"/>
                </a:lnTo>
                <a:lnTo>
                  <a:pt x="15841" y="8760"/>
                </a:lnTo>
                <a:lnTo>
                  <a:pt x="15841" y="8371"/>
                </a:lnTo>
                <a:lnTo>
                  <a:pt x="15817" y="7957"/>
                </a:lnTo>
                <a:lnTo>
                  <a:pt x="15744" y="7105"/>
                </a:lnTo>
                <a:lnTo>
                  <a:pt x="15671" y="6667"/>
                </a:lnTo>
                <a:lnTo>
                  <a:pt x="15598" y="6254"/>
                </a:lnTo>
                <a:lnTo>
                  <a:pt x="15525" y="5840"/>
                </a:lnTo>
                <a:lnTo>
                  <a:pt x="15403" y="5426"/>
                </a:lnTo>
                <a:lnTo>
                  <a:pt x="15281" y="5013"/>
                </a:lnTo>
                <a:lnTo>
                  <a:pt x="15160" y="4623"/>
                </a:lnTo>
                <a:lnTo>
                  <a:pt x="14989" y="4234"/>
                </a:lnTo>
                <a:lnTo>
                  <a:pt x="14819" y="3845"/>
                </a:lnTo>
                <a:lnTo>
                  <a:pt x="14624" y="3480"/>
                </a:lnTo>
                <a:lnTo>
                  <a:pt x="14405" y="3115"/>
                </a:lnTo>
                <a:lnTo>
                  <a:pt x="14162" y="2774"/>
                </a:lnTo>
                <a:lnTo>
                  <a:pt x="13895" y="2458"/>
                </a:lnTo>
                <a:lnTo>
                  <a:pt x="13603" y="2141"/>
                </a:lnTo>
                <a:lnTo>
                  <a:pt x="13286" y="1849"/>
                </a:lnTo>
                <a:lnTo>
                  <a:pt x="12970" y="1582"/>
                </a:lnTo>
                <a:lnTo>
                  <a:pt x="12654" y="1363"/>
                </a:lnTo>
                <a:lnTo>
                  <a:pt x="12313" y="1144"/>
                </a:lnTo>
                <a:lnTo>
                  <a:pt x="11948" y="949"/>
                </a:lnTo>
                <a:lnTo>
                  <a:pt x="11607" y="779"/>
                </a:lnTo>
                <a:lnTo>
                  <a:pt x="11218" y="609"/>
                </a:lnTo>
                <a:lnTo>
                  <a:pt x="10853" y="487"/>
                </a:lnTo>
                <a:lnTo>
                  <a:pt x="10464" y="365"/>
                </a:lnTo>
                <a:lnTo>
                  <a:pt x="10099" y="268"/>
                </a:lnTo>
                <a:lnTo>
                  <a:pt x="9709" y="171"/>
                </a:lnTo>
                <a:lnTo>
                  <a:pt x="9320" y="98"/>
                </a:lnTo>
                <a:lnTo>
                  <a:pt x="8931" y="49"/>
                </a:lnTo>
                <a:lnTo>
                  <a:pt x="8541" y="25"/>
                </a:lnTo>
                <a:lnTo>
                  <a:pt x="815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4"/>
          <p:cNvSpPr/>
          <p:nvPr/>
        </p:nvSpPr>
        <p:spPr>
          <a:xfrm>
            <a:off x="3799402" y="2051575"/>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4"/>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12</a:t>
            </a:fl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7"/>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L</a:t>
            </a:r>
            <a:r>
              <a:rPr lang="en" dirty="0" smtClean="0"/>
              <a:t>earning process</a:t>
            </a:r>
            <a:endParaRPr dirty="0"/>
          </a:p>
        </p:txBody>
      </p:sp>
      <p:sp>
        <p:nvSpPr>
          <p:cNvPr id="228" name="Google Shape;228;p27"/>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7"/>
          <p:cNvSpPr/>
          <p:nvPr/>
        </p:nvSpPr>
        <p:spPr>
          <a:xfrm>
            <a:off x="4274710" y="485776"/>
            <a:ext cx="492437" cy="398329"/>
          </a:xfrm>
          <a:custGeom>
            <a:avLst/>
            <a:gdLst/>
            <a:ahLst/>
            <a:cxnLst/>
            <a:rect l="l" t="t" r="r" b="b"/>
            <a:pathLst>
              <a:path w="22532" h="18226" extrusionOk="0">
                <a:moveTo>
                  <a:pt x="7640" y="5499"/>
                </a:moveTo>
                <a:lnTo>
                  <a:pt x="7859" y="5524"/>
                </a:lnTo>
                <a:lnTo>
                  <a:pt x="8078" y="5572"/>
                </a:lnTo>
                <a:lnTo>
                  <a:pt x="8297" y="5645"/>
                </a:lnTo>
                <a:lnTo>
                  <a:pt x="8492" y="5743"/>
                </a:lnTo>
                <a:lnTo>
                  <a:pt x="8662" y="5840"/>
                </a:lnTo>
                <a:lnTo>
                  <a:pt x="8833" y="5986"/>
                </a:lnTo>
                <a:lnTo>
                  <a:pt x="9003" y="6132"/>
                </a:lnTo>
                <a:lnTo>
                  <a:pt x="9125" y="6302"/>
                </a:lnTo>
                <a:lnTo>
                  <a:pt x="9246" y="6473"/>
                </a:lnTo>
                <a:lnTo>
                  <a:pt x="9344" y="6667"/>
                </a:lnTo>
                <a:lnTo>
                  <a:pt x="9417" y="6862"/>
                </a:lnTo>
                <a:lnTo>
                  <a:pt x="9465" y="7081"/>
                </a:lnTo>
                <a:lnTo>
                  <a:pt x="9490" y="7300"/>
                </a:lnTo>
                <a:lnTo>
                  <a:pt x="9514" y="7543"/>
                </a:lnTo>
                <a:lnTo>
                  <a:pt x="9490" y="7762"/>
                </a:lnTo>
                <a:lnTo>
                  <a:pt x="9441" y="7932"/>
                </a:lnTo>
                <a:lnTo>
                  <a:pt x="9392" y="8103"/>
                </a:lnTo>
                <a:lnTo>
                  <a:pt x="9319" y="8249"/>
                </a:lnTo>
                <a:lnTo>
                  <a:pt x="9246" y="8419"/>
                </a:lnTo>
                <a:lnTo>
                  <a:pt x="9149" y="8541"/>
                </a:lnTo>
                <a:lnTo>
                  <a:pt x="9027" y="8687"/>
                </a:lnTo>
                <a:lnTo>
                  <a:pt x="8784" y="8906"/>
                </a:lnTo>
                <a:lnTo>
                  <a:pt x="8516" y="9100"/>
                </a:lnTo>
                <a:lnTo>
                  <a:pt x="8200" y="9246"/>
                </a:lnTo>
                <a:lnTo>
                  <a:pt x="7884" y="9368"/>
                </a:lnTo>
                <a:lnTo>
                  <a:pt x="7543" y="9417"/>
                </a:lnTo>
                <a:lnTo>
                  <a:pt x="7348" y="9441"/>
                </a:lnTo>
                <a:lnTo>
                  <a:pt x="7178" y="9441"/>
                </a:lnTo>
                <a:lnTo>
                  <a:pt x="6984" y="9417"/>
                </a:lnTo>
                <a:lnTo>
                  <a:pt x="6789" y="9368"/>
                </a:lnTo>
                <a:lnTo>
                  <a:pt x="6619" y="9295"/>
                </a:lnTo>
                <a:lnTo>
                  <a:pt x="6448" y="9222"/>
                </a:lnTo>
                <a:lnTo>
                  <a:pt x="6278" y="9149"/>
                </a:lnTo>
                <a:lnTo>
                  <a:pt x="6132" y="9027"/>
                </a:lnTo>
                <a:lnTo>
                  <a:pt x="5986" y="8930"/>
                </a:lnTo>
                <a:lnTo>
                  <a:pt x="5840" y="8784"/>
                </a:lnTo>
                <a:lnTo>
                  <a:pt x="5718" y="8638"/>
                </a:lnTo>
                <a:lnTo>
                  <a:pt x="5621" y="8492"/>
                </a:lnTo>
                <a:lnTo>
                  <a:pt x="5524" y="8322"/>
                </a:lnTo>
                <a:lnTo>
                  <a:pt x="5451" y="8151"/>
                </a:lnTo>
                <a:lnTo>
                  <a:pt x="5402" y="7981"/>
                </a:lnTo>
                <a:lnTo>
                  <a:pt x="5378" y="7786"/>
                </a:lnTo>
                <a:lnTo>
                  <a:pt x="5378" y="7543"/>
                </a:lnTo>
                <a:lnTo>
                  <a:pt x="5402" y="7324"/>
                </a:lnTo>
                <a:lnTo>
                  <a:pt x="5451" y="7130"/>
                </a:lnTo>
                <a:lnTo>
                  <a:pt x="5524" y="6911"/>
                </a:lnTo>
                <a:lnTo>
                  <a:pt x="5621" y="6716"/>
                </a:lnTo>
                <a:lnTo>
                  <a:pt x="5743" y="6521"/>
                </a:lnTo>
                <a:lnTo>
                  <a:pt x="5889" y="6351"/>
                </a:lnTo>
                <a:lnTo>
                  <a:pt x="6035" y="6181"/>
                </a:lnTo>
                <a:lnTo>
                  <a:pt x="6181" y="6035"/>
                </a:lnTo>
                <a:lnTo>
                  <a:pt x="6351" y="5937"/>
                </a:lnTo>
                <a:lnTo>
                  <a:pt x="6521" y="5840"/>
                </a:lnTo>
                <a:lnTo>
                  <a:pt x="6692" y="5743"/>
                </a:lnTo>
                <a:lnTo>
                  <a:pt x="7032" y="5621"/>
                </a:lnTo>
                <a:lnTo>
                  <a:pt x="7421" y="5499"/>
                </a:lnTo>
                <a:close/>
                <a:moveTo>
                  <a:pt x="7665" y="4988"/>
                </a:moveTo>
                <a:lnTo>
                  <a:pt x="7373" y="5013"/>
                </a:lnTo>
                <a:lnTo>
                  <a:pt x="7300" y="5013"/>
                </a:lnTo>
                <a:lnTo>
                  <a:pt x="7251" y="5037"/>
                </a:lnTo>
                <a:lnTo>
                  <a:pt x="7178" y="5110"/>
                </a:lnTo>
                <a:lnTo>
                  <a:pt x="6984" y="5159"/>
                </a:lnTo>
                <a:lnTo>
                  <a:pt x="6789" y="5207"/>
                </a:lnTo>
                <a:lnTo>
                  <a:pt x="6619" y="5280"/>
                </a:lnTo>
                <a:lnTo>
                  <a:pt x="6424" y="5353"/>
                </a:lnTo>
                <a:lnTo>
                  <a:pt x="6083" y="5548"/>
                </a:lnTo>
                <a:lnTo>
                  <a:pt x="5791" y="5791"/>
                </a:lnTo>
                <a:lnTo>
                  <a:pt x="5597" y="5962"/>
                </a:lnTo>
                <a:lnTo>
                  <a:pt x="5426" y="6156"/>
                </a:lnTo>
                <a:lnTo>
                  <a:pt x="5280" y="6400"/>
                </a:lnTo>
                <a:lnTo>
                  <a:pt x="5134" y="6619"/>
                </a:lnTo>
                <a:lnTo>
                  <a:pt x="5037" y="6862"/>
                </a:lnTo>
                <a:lnTo>
                  <a:pt x="4964" y="7130"/>
                </a:lnTo>
                <a:lnTo>
                  <a:pt x="4915" y="7397"/>
                </a:lnTo>
                <a:lnTo>
                  <a:pt x="4891" y="7665"/>
                </a:lnTo>
                <a:lnTo>
                  <a:pt x="4915" y="7908"/>
                </a:lnTo>
                <a:lnTo>
                  <a:pt x="4940" y="8151"/>
                </a:lnTo>
                <a:lnTo>
                  <a:pt x="5013" y="8395"/>
                </a:lnTo>
                <a:lnTo>
                  <a:pt x="5110" y="8614"/>
                </a:lnTo>
                <a:lnTo>
                  <a:pt x="5232" y="8808"/>
                </a:lnTo>
                <a:lnTo>
                  <a:pt x="5378" y="9003"/>
                </a:lnTo>
                <a:lnTo>
                  <a:pt x="5548" y="9173"/>
                </a:lnTo>
                <a:lnTo>
                  <a:pt x="5743" y="9344"/>
                </a:lnTo>
                <a:lnTo>
                  <a:pt x="5937" y="9490"/>
                </a:lnTo>
                <a:lnTo>
                  <a:pt x="6132" y="9611"/>
                </a:lnTo>
                <a:lnTo>
                  <a:pt x="6351" y="9709"/>
                </a:lnTo>
                <a:lnTo>
                  <a:pt x="6594" y="9806"/>
                </a:lnTo>
                <a:lnTo>
                  <a:pt x="6838" y="9855"/>
                </a:lnTo>
                <a:lnTo>
                  <a:pt x="7057" y="9903"/>
                </a:lnTo>
                <a:lnTo>
                  <a:pt x="7300" y="9928"/>
                </a:lnTo>
                <a:lnTo>
                  <a:pt x="7543" y="9903"/>
                </a:lnTo>
                <a:lnTo>
                  <a:pt x="7762" y="9879"/>
                </a:lnTo>
                <a:lnTo>
                  <a:pt x="7981" y="9855"/>
                </a:lnTo>
                <a:lnTo>
                  <a:pt x="8176" y="9782"/>
                </a:lnTo>
                <a:lnTo>
                  <a:pt x="8395" y="9709"/>
                </a:lnTo>
                <a:lnTo>
                  <a:pt x="8589" y="9636"/>
                </a:lnTo>
                <a:lnTo>
                  <a:pt x="8784" y="9514"/>
                </a:lnTo>
                <a:lnTo>
                  <a:pt x="8954" y="9392"/>
                </a:lnTo>
                <a:lnTo>
                  <a:pt x="9125" y="9271"/>
                </a:lnTo>
                <a:lnTo>
                  <a:pt x="9295" y="9125"/>
                </a:lnTo>
                <a:lnTo>
                  <a:pt x="9441" y="8979"/>
                </a:lnTo>
                <a:lnTo>
                  <a:pt x="9563" y="8808"/>
                </a:lnTo>
                <a:lnTo>
                  <a:pt x="9684" y="8614"/>
                </a:lnTo>
                <a:lnTo>
                  <a:pt x="9782" y="8419"/>
                </a:lnTo>
                <a:lnTo>
                  <a:pt x="9855" y="8224"/>
                </a:lnTo>
                <a:lnTo>
                  <a:pt x="9928" y="8030"/>
                </a:lnTo>
                <a:lnTo>
                  <a:pt x="9976" y="7811"/>
                </a:lnTo>
                <a:lnTo>
                  <a:pt x="10001" y="7519"/>
                </a:lnTo>
                <a:lnTo>
                  <a:pt x="10001" y="7227"/>
                </a:lnTo>
                <a:lnTo>
                  <a:pt x="9952" y="6959"/>
                </a:lnTo>
                <a:lnTo>
                  <a:pt x="9903" y="6692"/>
                </a:lnTo>
                <a:lnTo>
                  <a:pt x="9806" y="6448"/>
                </a:lnTo>
                <a:lnTo>
                  <a:pt x="9660" y="6205"/>
                </a:lnTo>
                <a:lnTo>
                  <a:pt x="9514" y="5986"/>
                </a:lnTo>
                <a:lnTo>
                  <a:pt x="9344" y="5767"/>
                </a:lnTo>
                <a:lnTo>
                  <a:pt x="9149" y="5597"/>
                </a:lnTo>
                <a:lnTo>
                  <a:pt x="8930" y="5426"/>
                </a:lnTo>
                <a:lnTo>
                  <a:pt x="8711" y="5280"/>
                </a:lnTo>
                <a:lnTo>
                  <a:pt x="8468" y="5159"/>
                </a:lnTo>
                <a:lnTo>
                  <a:pt x="8200" y="5086"/>
                </a:lnTo>
                <a:lnTo>
                  <a:pt x="7932" y="5013"/>
                </a:lnTo>
                <a:lnTo>
                  <a:pt x="7665" y="4988"/>
                </a:lnTo>
                <a:close/>
                <a:moveTo>
                  <a:pt x="6570" y="414"/>
                </a:moveTo>
                <a:lnTo>
                  <a:pt x="6789" y="438"/>
                </a:lnTo>
                <a:lnTo>
                  <a:pt x="7032" y="438"/>
                </a:lnTo>
                <a:lnTo>
                  <a:pt x="7494" y="462"/>
                </a:lnTo>
                <a:lnTo>
                  <a:pt x="8103" y="487"/>
                </a:lnTo>
                <a:lnTo>
                  <a:pt x="8395" y="511"/>
                </a:lnTo>
                <a:lnTo>
                  <a:pt x="8687" y="511"/>
                </a:lnTo>
                <a:lnTo>
                  <a:pt x="8687" y="681"/>
                </a:lnTo>
                <a:lnTo>
                  <a:pt x="8687" y="852"/>
                </a:lnTo>
                <a:lnTo>
                  <a:pt x="8419" y="754"/>
                </a:lnTo>
                <a:lnTo>
                  <a:pt x="8273" y="730"/>
                </a:lnTo>
                <a:lnTo>
                  <a:pt x="8127" y="706"/>
                </a:lnTo>
                <a:lnTo>
                  <a:pt x="8005" y="706"/>
                </a:lnTo>
                <a:lnTo>
                  <a:pt x="7859" y="730"/>
                </a:lnTo>
                <a:lnTo>
                  <a:pt x="7738" y="779"/>
                </a:lnTo>
                <a:lnTo>
                  <a:pt x="7640" y="876"/>
                </a:lnTo>
                <a:lnTo>
                  <a:pt x="7616" y="925"/>
                </a:lnTo>
                <a:lnTo>
                  <a:pt x="7616" y="949"/>
                </a:lnTo>
                <a:lnTo>
                  <a:pt x="7640" y="998"/>
                </a:lnTo>
                <a:lnTo>
                  <a:pt x="7957" y="998"/>
                </a:lnTo>
                <a:lnTo>
                  <a:pt x="8224" y="1022"/>
                </a:lnTo>
                <a:lnTo>
                  <a:pt x="8468" y="1095"/>
                </a:lnTo>
                <a:lnTo>
                  <a:pt x="8735" y="1192"/>
                </a:lnTo>
                <a:lnTo>
                  <a:pt x="8760" y="1338"/>
                </a:lnTo>
                <a:lnTo>
                  <a:pt x="8565" y="1338"/>
                </a:lnTo>
                <a:lnTo>
                  <a:pt x="7932" y="1290"/>
                </a:lnTo>
                <a:lnTo>
                  <a:pt x="7713" y="1265"/>
                </a:lnTo>
                <a:lnTo>
                  <a:pt x="7616" y="1265"/>
                </a:lnTo>
                <a:lnTo>
                  <a:pt x="7494" y="1314"/>
                </a:lnTo>
                <a:lnTo>
                  <a:pt x="7470" y="1363"/>
                </a:lnTo>
                <a:lnTo>
                  <a:pt x="7470" y="1411"/>
                </a:lnTo>
                <a:lnTo>
                  <a:pt x="7519" y="1509"/>
                </a:lnTo>
                <a:lnTo>
                  <a:pt x="7592" y="1582"/>
                </a:lnTo>
                <a:lnTo>
                  <a:pt x="7689" y="1630"/>
                </a:lnTo>
                <a:lnTo>
                  <a:pt x="7786" y="1655"/>
                </a:lnTo>
                <a:lnTo>
                  <a:pt x="8030" y="1679"/>
                </a:lnTo>
                <a:lnTo>
                  <a:pt x="8224" y="1703"/>
                </a:lnTo>
                <a:lnTo>
                  <a:pt x="8516" y="1752"/>
                </a:lnTo>
                <a:lnTo>
                  <a:pt x="8833" y="1776"/>
                </a:lnTo>
                <a:lnTo>
                  <a:pt x="8881" y="2117"/>
                </a:lnTo>
                <a:lnTo>
                  <a:pt x="8857" y="2117"/>
                </a:lnTo>
                <a:lnTo>
                  <a:pt x="8711" y="2068"/>
                </a:lnTo>
                <a:lnTo>
                  <a:pt x="8565" y="2020"/>
                </a:lnTo>
                <a:lnTo>
                  <a:pt x="8249" y="1995"/>
                </a:lnTo>
                <a:lnTo>
                  <a:pt x="8005" y="1947"/>
                </a:lnTo>
                <a:lnTo>
                  <a:pt x="7713" y="1947"/>
                </a:lnTo>
                <a:lnTo>
                  <a:pt x="7713" y="1995"/>
                </a:lnTo>
                <a:lnTo>
                  <a:pt x="7689" y="2044"/>
                </a:lnTo>
                <a:lnTo>
                  <a:pt x="7762" y="2166"/>
                </a:lnTo>
                <a:lnTo>
                  <a:pt x="7835" y="2239"/>
                </a:lnTo>
                <a:lnTo>
                  <a:pt x="7957" y="2287"/>
                </a:lnTo>
                <a:lnTo>
                  <a:pt x="8078" y="2336"/>
                </a:lnTo>
                <a:lnTo>
                  <a:pt x="8419" y="2409"/>
                </a:lnTo>
                <a:lnTo>
                  <a:pt x="8760" y="2458"/>
                </a:lnTo>
                <a:lnTo>
                  <a:pt x="8833" y="2458"/>
                </a:lnTo>
                <a:lnTo>
                  <a:pt x="8881" y="2433"/>
                </a:lnTo>
                <a:lnTo>
                  <a:pt x="8930" y="2409"/>
                </a:lnTo>
                <a:lnTo>
                  <a:pt x="8954" y="2385"/>
                </a:lnTo>
                <a:lnTo>
                  <a:pt x="9027" y="2506"/>
                </a:lnTo>
                <a:lnTo>
                  <a:pt x="9076" y="2579"/>
                </a:lnTo>
                <a:lnTo>
                  <a:pt x="9125" y="2604"/>
                </a:lnTo>
                <a:lnTo>
                  <a:pt x="9198" y="2628"/>
                </a:lnTo>
                <a:lnTo>
                  <a:pt x="9246" y="2628"/>
                </a:lnTo>
                <a:lnTo>
                  <a:pt x="9490" y="2701"/>
                </a:lnTo>
                <a:lnTo>
                  <a:pt x="9733" y="2798"/>
                </a:lnTo>
                <a:lnTo>
                  <a:pt x="9952" y="2920"/>
                </a:lnTo>
                <a:lnTo>
                  <a:pt x="10171" y="3066"/>
                </a:lnTo>
                <a:lnTo>
                  <a:pt x="10220" y="3090"/>
                </a:lnTo>
                <a:lnTo>
                  <a:pt x="10268" y="3115"/>
                </a:lnTo>
                <a:lnTo>
                  <a:pt x="10390" y="3115"/>
                </a:lnTo>
                <a:lnTo>
                  <a:pt x="10463" y="3042"/>
                </a:lnTo>
                <a:lnTo>
                  <a:pt x="10512" y="2969"/>
                </a:lnTo>
                <a:lnTo>
                  <a:pt x="10633" y="2896"/>
                </a:lnTo>
                <a:lnTo>
                  <a:pt x="10755" y="2823"/>
                </a:lnTo>
                <a:lnTo>
                  <a:pt x="10950" y="2652"/>
                </a:lnTo>
                <a:lnTo>
                  <a:pt x="11412" y="2312"/>
                </a:lnTo>
                <a:lnTo>
                  <a:pt x="11655" y="2166"/>
                </a:lnTo>
                <a:lnTo>
                  <a:pt x="11899" y="2044"/>
                </a:lnTo>
                <a:lnTo>
                  <a:pt x="11972" y="1995"/>
                </a:lnTo>
                <a:lnTo>
                  <a:pt x="11996" y="1947"/>
                </a:lnTo>
                <a:lnTo>
                  <a:pt x="12093" y="2020"/>
                </a:lnTo>
                <a:lnTo>
                  <a:pt x="12385" y="2239"/>
                </a:lnTo>
                <a:lnTo>
                  <a:pt x="12653" y="2458"/>
                </a:lnTo>
                <a:lnTo>
                  <a:pt x="12872" y="2701"/>
                </a:lnTo>
                <a:lnTo>
                  <a:pt x="13091" y="2944"/>
                </a:lnTo>
                <a:lnTo>
                  <a:pt x="13188" y="3066"/>
                </a:lnTo>
                <a:lnTo>
                  <a:pt x="13286" y="3188"/>
                </a:lnTo>
                <a:lnTo>
                  <a:pt x="13115" y="3382"/>
                </a:lnTo>
                <a:lnTo>
                  <a:pt x="12896" y="3188"/>
                </a:lnTo>
                <a:lnTo>
                  <a:pt x="12677" y="2993"/>
                </a:lnTo>
                <a:lnTo>
                  <a:pt x="12580" y="2920"/>
                </a:lnTo>
                <a:lnTo>
                  <a:pt x="12458" y="2871"/>
                </a:lnTo>
                <a:lnTo>
                  <a:pt x="12337" y="2823"/>
                </a:lnTo>
                <a:lnTo>
                  <a:pt x="12215" y="2798"/>
                </a:lnTo>
                <a:lnTo>
                  <a:pt x="12166" y="2823"/>
                </a:lnTo>
                <a:lnTo>
                  <a:pt x="12142" y="2847"/>
                </a:lnTo>
                <a:lnTo>
                  <a:pt x="12118" y="2896"/>
                </a:lnTo>
                <a:lnTo>
                  <a:pt x="12142" y="2944"/>
                </a:lnTo>
                <a:lnTo>
                  <a:pt x="12215" y="3042"/>
                </a:lnTo>
                <a:lnTo>
                  <a:pt x="12288" y="3115"/>
                </a:lnTo>
                <a:lnTo>
                  <a:pt x="12458" y="3261"/>
                </a:lnTo>
                <a:lnTo>
                  <a:pt x="12677" y="3480"/>
                </a:lnTo>
                <a:lnTo>
                  <a:pt x="12896" y="3650"/>
                </a:lnTo>
                <a:lnTo>
                  <a:pt x="12921" y="3650"/>
                </a:lnTo>
                <a:lnTo>
                  <a:pt x="12750" y="3869"/>
                </a:lnTo>
                <a:lnTo>
                  <a:pt x="12653" y="3747"/>
                </a:lnTo>
                <a:lnTo>
                  <a:pt x="12531" y="3626"/>
                </a:lnTo>
                <a:lnTo>
                  <a:pt x="12458" y="3528"/>
                </a:lnTo>
                <a:lnTo>
                  <a:pt x="12361" y="3431"/>
                </a:lnTo>
                <a:lnTo>
                  <a:pt x="12264" y="3334"/>
                </a:lnTo>
                <a:lnTo>
                  <a:pt x="12142" y="3285"/>
                </a:lnTo>
                <a:lnTo>
                  <a:pt x="12118" y="3285"/>
                </a:lnTo>
                <a:lnTo>
                  <a:pt x="12069" y="3309"/>
                </a:lnTo>
                <a:lnTo>
                  <a:pt x="12069" y="3334"/>
                </a:lnTo>
                <a:lnTo>
                  <a:pt x="12069" y="3382"/>
                </a:lnTo>
                <a:lnTo>
                  <a:pt x="12093" y="3504"/>
                </a:lnTo>
                <a:lnTo>
                  <a:pt x="12142" y="3626"/>
                </a:lnTo>
                <a:lnTo>
                  <a:pt x="12288" y="3869"/>
                </a:lnTo>
                <a:lnTo>
                  <a:pt x="12385" y="4039"/>
                </a:lnTo>
                <a:lnTo>
                  <a:pt x="12531" y="4210"/>
                </a:lnTo>
                <a:lnTo>
                  <a:pt x="12434" y="4331"/>
                </a:lnTo>
                <a:lnTo>
                  <a:pt x="12312" y="4526"/>
                </a:lnTo>
                <a:lnTo>
                  <a:pt x="12215" y="4356"/>
                </a:lnTo>
                <a:lnTo>
                  <a:pt x="12069" y="4185"/>
                </a:lnTo>
                <a:lnTo>
                  <a:pt x="11947" y="4015"/>
                </a:lnTo>
                <a:lnTo>
                  <a:pt x="11850" y="3845"/>
                </a:lnTo>
                <a:lnTo>
                  <a:pt x="11801" y="3796"/>
                </a:lnTo>
                <a:lnTo>
                  <a:pt x="11753" y="3772"/>
                </a:lnTo>
                <a:lnTo>
                  <a:pt x="11680" y="3772"/>
                </a:lnTo>
                <a:lnTo>
                  <a:pt x="11631" y="3845"/>
                </a:lnTo>
                <a:lnTo>
                  <a:pt x="11631" y="3966"/>
                </a:lnTo>
                <a:lnTo>
                  <a:pt x="11655" y="4064"/>
                </a:lnTo>
                <a:lnTo>
                  <a:pt x="11704" y="4185"/>
                </a:lnTo>
                <a:lnTo>
                  <a:pt x="11753" y="4283"/>
                </a:lnTo>
                <a:lnTo>
                  <a:pt x="12118" y="4842"/>
                </a:lnTo>
                <a:lnTo>
                  <a:pt x="12166" y="4891"/>
                </a:lnTo>
                <a:lnTo>
                  <a:pt x="12239" y="4915"/>
                </a:lnTo>
                <a:lnTo>
                  <a:pt x="12264" y="4940"/>
                </a:lnTo>
                <a:lnTo>
                  <a:pt x="12288" y="4964"/>
                </a:lnTo>
                <a:lnTo>
                  <a:pt x="12410" y="5232"/>
                </a:lnTo>
                <a:lnTo>
                  <a:pt x="12458" y="5524"/>
                </a:lnTo>
                <a:lnTo>
                  <a:pt x="12483" y="5694"/>
                </a:lnTo>
                <a:lnTo>
                  <a:pt x="12507" y="5864"/>
                </a:lnTo>
                <a:lnTo>
                  <a:pt x="12507" y="6035"/>
                </a:lnTo>
                <a:lnTo>
                  <a:pt x="12531" y="6205"/>
                </a:lnTo>
                <a:lnTo>
                  <a:pt x="12580" y="6278"/>
                </a:lnTo>
                <a:lnTo>
                  <a:pt x="12629" y="6302"/>
                </a:lnTo>
                <a:lnTo>
                  <a:pt x="12702" y="6327"/>
                </a:lnTo>
                <a:lnTo>
                  <a:pt x="12775" y="6327"/>
                </a:lnTo>
                <a:lnTo>
                  <a:pt x="12994" y="6400"/>
                </a:lnTo>
                <a:lnTo>
                  <a:pt x="13213" y="6424"/>
                </a:lnTo>
                <a:lnTo>
                  <a:pt x="13651" y="6473"/>
                </a:lnTo>
                <a:lnTo>
                  <a:pt x="13967" y="6521"/>
                </a:lnTo>
                <a:lnTo>
                  <a:pt x="14283" y="6570"/>
                </a:lnTo>
                <a:lnTo>
                  <a:pt x="14502" y="6643"/>
                </a:lnTo>
                <a:lnTo>
                  <a:pt x="14600" y="6692"/>
                </a:lnTo>
                <a:lnTo>
                  <a:pt x="14697" y="6692"/>
                </a:lnTo>
                <a:lnTo>
                  <a:pt x="14673" y="6959"/>
                </a:lnTo>
                <a:lnTo>
                  <a:pt x="14648" y="7227"/>
                </a:lnTo>
                <a:lnTo>
                  <a:pt x="14673" y="7738"/>
                </a:lnTo>
                <a:lnTo>
                  <a:pt x="14648" y="8176"/>
                </a:lnTo>
                <a:lnTo>
                  <a:pt x="14648" y="8395"/>
                </a:lnTo>
                <a:lnTo>
                  <a:pt x="14673" y="8614"/>
                </a:lnTo>
                <a:lnTo>
                  <a:pt x="14454" y="8638"/>
                </a:lnTo>
                <a:lnTo>
                  <a:pt x="14454" y="8638"/>
                </a:lnTo>
                <a:lnTo>
                  <a:pt x="14478" y="8541"/>
                </a:lnTo>
                <a:lnTo>
                  <a:pt x="14478" y="8443"/>
                </a:lnTo>
                <a:lnTo>
                  <a:pt x="14454" y="8249"/>
                </a:lnTo>
                <a:lnTo>
                  <a:pt x="14405" y="7981"/>
                </a:lnTo>
                <a:lnTo>
                  <a:pt x="14381" y="7884"/>
                </a:lnTo>
                <a:lnTo>
                  <a:pt x="14332" y="7762"/>
                </a:lnTo>
                <a:lnTo>
                  <a:pt x="14308" y="7738"/>
                </a:lnTo>
                <a:lnTo>
                  <a:pt x="14283" y="7713"/>
                </a:lnTo>
                <a:lnTo>
                  <a:pt x="14235" y="7738"/>
                </a:lnTo>
                <a:lnTo>
                  <a:pt x="14210" y="7762"/>
                </a:lnTo>
                <a:lnTo>
                  <a:pt x="14162" y="7884"/>
                </a:lnTo>
                <a:lnTo>
                  <a:pt x="14137" y="7981"/>
                </a:lnTo>
                <a:lnTo>
                  <a:pt x="14113" y="8249"/>
                </a:lnTo>
                <a:lnTo>
                  <a:pt x="14113" y="8468"/>
                </a:lnTo>
                <a:lnTo>
                  <a:pt x="14137" y="8565"/>
                </a:lnTo>
                <a:lnTo>
                  <a:pt x="14186" y="8662"/>
                </a:lnTo>
                <a:lnTo>
                  <a:pt x="13797" y="8687"/>
                </a:lnTo>
                <a:lnTo>
                  <a:pt x="13699" y="8687"/>
                </a:lnTo>
                <a:lnTo>
                  <a:pt x="13748" y="8589"/>
                </a:lnTo>
                <a:lnTo>
                  <a:pt x="13797" y="8346"/>
                </a:lnTo>
                <a:lnTo>
                  <a:pt x="13845" y="8103"/>
                </a:lnTo>
                <a:lnTo>
                  <a:pt x="13870" y="7835"/>
                </a:lnTo>
                <a:lnTo>
                  <a:pt x="13845" y="7762"/>
                </a:lnTo>
                <a:lnTo>
                  <a:pt x="13772" y="7713"/>
                </a:lnTo>
                <a:lnTo>
                  <a:pt x="13699" y="7713"/>
                </a:lnTo>
                <a:lnTo>
                  <a:pt x="13651" y="7762"/>
                </a:lnTo>
                <a:lnTo>
                  <a:pt x="13626" y="7811"/>
                </a:lnTo>
                <a:lnTo>
                  <a:pt x="13480" y="8273"/>
                </a:lnTo>
                <a:lnTo>
                  <a:pt x="13407" y="8492"/>
                </a:lnTo>
                <a:lnTo>
                  <a:pt x="13407" y="8614"/>
                </a:lnTo>
                <a:lnTo>
                  <a:pt x="13407" y="8662"/>
                </a:lnTo>
                <a:lnTo>
                  <a:pt x="13432" y="8711"/>
                </a:lnTo>
                <a:lnTo>
                  <a:pt x="13237" y="8711"/>
                </a:lnTo>
                <a:lnTo>
                  <a:pt x="13042" y="8735"/>
                </a:lnTo>
                <a:lnTo>
                  <a:pt x="13091" y="8443"/>
                </a:lnTo>
                <a:lnTo>
                  <a:pt x="13115" y="8176"/>
                </a:lnTo>
                <a:lnTo>
                  <a:pt x="13091" y="8030"/>
                </a:lnTo>
                <a:lnTo>
                  <a:pt x="13067" y="7908"/>
                </a:lnTo>
                <a:lnTo>
                  <a:pt x="13042" y="7859"/>
                </a:lnTo>
                <a:lnTo>
                  <a:pt x="13018" y="7835"/>
                </a:lnTo>
                <a:lnTo>
                  <a:pt x="12969" y="7835"/>
                </a:lnTo>
                <a:lnTo>
                  <a:pt x="12921" y="7859"/>
                </a:lnTo>
                <a:lnTo>
                  <a:pt x="12848" y="7957"/>
                </a:lnTo>
                <a:lnTo>
                  <a:pt x="12823" y="8054"/>
                </a:lnTo>
                <a:lnTo>
                  <a:pt x="12750" y="8273"/>
                </a:lnTo>
                <a:lnTo>
                  <a:pt x="12604" y="8906"/>
                </a:lnTo>
                <a:lnTo>
                  <a:pt x="12604" y="8954"/>
                </a:lnTo>
                <a:lnTo>
                  <a:pt x="12629" y="9027"/>
                </a:lnTo>
                <a:lnTo>
                  <a:pt x="12507" y="9271"/>
                </a:lnTo>
                <a:lnTo>
                  <a:pt x="12385" y="9514"/>
                </a:lnTo>
                <a:lnTo>
                  <a:pt x="12288" y="9660"/>
                </a:lnTo>
                <a:lnTo>
                  <a:pt x="12191" y="9806"/>
                </a:lnTo>
                <a:lnTo>
                  <a:pt x="11996" y="10049"/>
                </a:lnTo>
                <a:lnTo>
                  <a:pt x="11947" y="10122"/>
                </a:lnTo>
                <a:lnTo>
                  <a:pt x="11947" y="10171"/>
                </a:lnTo>
                <a:lnTo>
                  <a:pt x="11972" y="10244"/>
                </a:lnTo>
                <a:lnTo>
                  <a:pt x="11996" y="10293"/>
                </a:lnTo>
                <a:lnTo>
                  <a:pt x="12045" y="10341"/>
                </a:lnTo>
                <a:lnTo>
                  <a:pt x="12166" y="10341"/>
                </a:lnTo>
                <a:lnTo>
                  <a:pt x="12239" y="10317"/>
                </a:lnTo>
                <a:lnTo>
                  <a:pt x="12337" y="10487"/>
                </a:lnTo>
                <a:lnTo>
                  <a:pt x="12483" y="10633"/>
                </a:lnTo>
                <a:lnTo>
                  <a:pt x="12726" y="10950"/>
                </a:lnTo>
                <a:lnTo>
                  <a:pt x="12994" y="11339"/>
                </a:lnTo>
                <a:lnTo>
                  <a:pt x="13237" y="11728"/>
                </a:lnTo>
                <a:lnTo>
                  <a:pt x="13067" y="11947"/>
                </a:lnTo>
                <a:lnTo>
                  <a:pt x="12872" y="12166"/>
                </a:lnTo>
                <a:lnTo>
                  <a:pt x="12483" y="12556"/>
                </a:lnTo>
                <a:lnTo>
                  <a:pt x="12191" y="12848"/>
                </a:lnTo>
                <a:lnTo>
                  <a:pt x="12045" y="12994"/>
                </a:lnTo>
                <a:lnTo>
                  <a:pt x="11923" y="13164"/>
                </a:lnTo>
                <a:lnTo>
                  <a:pt x="11704" y="13018"/>
                </a:lnTo>
                <a:lnTo>
                  <a:pt x="11874" y="12945"/>
                </a:lnTo>
                <a:lnTo>
                  <a:pt x="12020" y="12848"/>
                </a:lnTo>
                <a:lnTo>
                  <a:pt x="12288" y="12677"/>
                </a:lnTo>
                <a:lnTo>
                  <a:pt x="12337" y="12629"/>
                </a:lnTo>
                <a:lnTo>
                  <a:pt x="12361" y="12580"/>
                </a:lnTo>
                <a:lnTo>
                  <a:pt x="12361" y="12507"/>
                </a:lnTo>
                <a:lnTo>
                  <a:pt x="12337" y="12458"/>
                </a:lnTo>
                <a:lnTo>
                  <a:pt x="12312" y="12434"/>
                </a:lnTo>
                <a:lnTo>
                  <a:pt x="12264" y="12385"/>
                </a:lnTo>
                <a:lnTo>
                  <a:pt x="12191" y="12385"/>
                </a:lnTo>
                <a:lnTo>
                  <a:pt x="12118" y="12410"/>
                </a:lnTo>
                <a:lnTo>
                  <a:pt x="11899" y="12531"/>
                </a:lnTo>
                <a:lnTo>
                  <a:pt x="11655" y="12677"/>
                </a:lnTo>
                <a:lnTo>
                  <a:pt x="11388" y="12799"/>
                </a:lnTo>
                <a:lnTo>
                  <a:pt x="11266" y="12726"/>
                </a:lnTo>
                <a:lnTo>
                  <a:pt x="11315" y="12702"/>
                </a:lnTo>
                <a:lnTo>
                  <a:pt x="11534" y="12556"/>
                </a:lnTo>
                <a:lnTo>
                  <a:pt x="11631" y="12458"/>
                </a:lnTo>
                <a:lnTo>
                  <a:pt x="11704" y="12337"/>
                </a:lnTo>
                <a:lnTo>
                  <a:pt x="11728" y="12288"/>
                </a:lnTo>
                <a:lnTo>
                  <a:pt x="11728" y="12239"/>
                </a:lnTo>
                <a:lnTo>
                  <a:pt x="11704" y="12166"/>
                </a:lnTo>
                <a:lnTo>
                  <a:pt x="11680" y="12118"/>
                </a:lnTo>
                <a:lnTo>
                  <a:pt x="11631" y="12093"/>
                </a:lnTo>
                <a:lnTo>
                  <a:pt x="11582" y="12069"/>
                </a:lnTo>
                <a:lnTo>
                  <a:pt x="11534" y="12069"/>
                </a:lnTo>
                <a:lnTo>
                  <a:pt x="11461" y="12093"/>
                </a:lnTo>
                <a:lnTo>
                  <a:pt x="11290" y="12264"/>
                </a:lnTo>
                <a:lnTo>
                  <a:pt x="11096" y="12410"/>
                </a:lnTo>
                <a:lnTo>
                  <a:pt x="10974" y="12507"/>
                </a:lnTo>
                <a:lnTo>
                  <a:pt x="10731" y="12288"/>
                </a:lnTo>
                <a:lnTo>
                  <a:pt x="10950" y="12142"/>
                </a:lnTo>
                <a:lnTo>
                  <a:pt x="11071" y="12069"/>
                </a:lnTo>
                <a:lnTo>
                  <a:pt x="11193" y="11996"/>
                </a:lnTo>
                <a:lnTo>
                  <a:pt x="11242" y="11947"/>
                </a:lnTo>
                <a:lnTo>
                  <a:pt x="11266" y="11899"/>
                </a:lnTo>
                <a:lnTo>
                  <a:pt x="11290" y="11826"/>
                </a:lnTo>
                <a:lnTo>
                  <a:pt x="11290" y="11753"/>
                </a:lnTo>
                <a:lnTo>
                  <a:pt x="11266" y="11704"/>
                </a:lnTo>
                <a:lnTo>
                  <a:pt x="11217" y="11680"/>
                </a:lnTo>
                <a:lnTo>
                  <a:pt x="11096" y="11680"/>
                </a:lnTo>
                <a:lnTo>
                  <a:pt x="10974" y="11753"/>
                </a:lnTo>
                <a:lnTo>
                  <a:pt x="10877" y="11801"/>
                </a:lnTo>
                <a:lnTo>
                  <a:pt x="10633" y="11947"/>
                </a:lnTo>
                <a:lnTo>
                  <a:pt x="10390" y="12093"/>
                </a:lnTo>
                <a:lnTo>
                  <a:pt x="10293" y="12069"/>
                </a:lnTo>
                <a:lnTo>
                  <a:pt x="10147" y="12069"/>
                </a:lnTo>
                <a:lnTo>
                  <a:pt x="10098" y="12118"/>
                </a:lnTo>
                <a:lnTo>
                  <a:pt x="9952" y="12118"/>
                </a:lnTo>
                <a:lnTo>
                  <a:pt x="9855" y="12191"/>
                </a:lnTo>
                <a:lnTo>
                  <a:pt x="9733" y="12264"/>
                </a:lnTo>
                <a:lnTo>
                  <a:pt x="9587" y="12312"/>
                </a:lnTo>
                <a:lnTo>
                  <a:pt x="9319" y="12385"/>
                </a:lnTo>
                <a:lnTo>
                  <a:pt x="9198" y="12434"/>
                </a:lnTo>
                <a:lnTo>
                  <a:pt x="9100" y="12507"/>
                </a:lnTo>
                <a:lnTo>
                  <a:pt x="8979" y="12507"/>
                </a:lnTo>
                <a:lnTo>
                  <a:pt x="8930" y="12556"/>
                </a:lnTo>
                <a:lnTo>
                  <a:pt x="8906" y="12604"/>
                </a:lnTo>
                <a:lnTo>
                  <a:pt x="8906" y="12629"/>
                </a:lnTo>
                <a:lnTo>
                  <a:pt x="8857" y="12629"/>
                </a:lnTo>
                <a:lnTo>
                  <a:pt x="8735" y="12677"/>
                </a:lnTo>
                <a:lnTo>
                  <a:pt x="8638" y="12726"/>
                </a:lnTo>
                <a:lnTo>
                  <a:pt x="8419" y="12848"/>
                </a:lnTo>
                <a:lnTo>
                  <a:pt x="8297" y="12872"/>
                </a:lnTo>
                <a:lnTo>
                  <a:pt x="8200" y="12896"/>
                </a:lnTo>
                <a:lnTo>
                  <a:pt x="8103" y="12921"/>
                </a:lnTo>
                <a:lnTo>
                  <a:pt x="8005" y="12945"/>
                </a:lnTo>
                <a:lnTo>
                  <a:pt x="7957" y="13018"/>
                </a:lnTo>
                <a:lnTo>
                  <a:pt x="7981" y="13067"/>
                </a:lnTo>
                <a:lnTo>
                  <a:pt x="8030" y="13140"/>
                </a:lnTo>
                <a:lnTo>
                  <a:pt x="8127" y="13188"/>
                </a:lnTo>
                <a:lnTo>
                  <a:pt x="8224" y="13213"/>
                </a:lnTo>
                <a:lnTo>
                  <a:pt x="8346" y="13188"/>
                </a:lnTo>
                <a:lnTo>
                  <a:pt x="8468" y="13164"/>
                </a:lnTo>
                <a:lnTo>
                  <a:pt x="8589" y="13115"/>
                </a:lnTo>
                <a:lnTo>
                  <a:pt x="8833" y="12994"/>
                </a:lnTo>
                <a:lnTo>
                  <a:pt x="8808" y="13115"/>
                </a:lnTo>
                <a:lnTo>
                  <a:pt x="8638" y="13213"/>
                </a:lnTo>
                <a:lnTo>
                  <a:pt x="8443" y="13310"/>
                </a:lnTo>
                <a:lnTo>
                  <a:pt x="8224" y="13383"/>
                </a:lnTo>
                <a:lnTo>
                  <a:pt x="8127" y="13432"/>
                </a:lnTo>
                <a:lnTo>
                  <a:pt x="8054" y="13480"/>
                </a:lnTo>
                <a:lnTo>
                  <a:pt x="8030" y="13553"/>
                </a:lnTo>
                <a:lnTo>
                  <a:pt x="8054" y="13602"/>
                </a:lnTo>
                <a:lnTo>
                  <a:pt x="8103" y="13651"/>
                </a:lnTo>
                <a:lnTo>
                  <a:pt x="8176" y="13675"/>
                </a:lnTo>
                <a:lnTo>
                  <a:pt x="8297" y="13699"/>
                </a:lnTo>
                <a:lnTo>
                  <a:pt x="8443" y="13651"/>
                </a:lnTo>
                <a:lnTo>
                  <a:pt x="8589" y="13626"/>
                </a:lnTo>
                <a:lnTo>
                  <a:pt x="8760" y="13553"/>
                </a:lnTo>
                <a:lnTo>
                  <a:pt x="8711" y="13797"/>
                </a:lnTo>
                <a:lnTo>
                  <a:pt x="8711" y="13821"/>
                </a:lnTo>
                <a:lnTo>
                  <a:pt x="8662" y="13845"/>
                </a:lnTo>
                <a:lnTo>
                  <a:pt x="8419" y="13918"/>
                </a:lnTo>
                <a:lnTo>
                  <a:pt x="8176" y="13991"/>
                </a:lnTo>
                <a:lnTo>
                  <a:pt x="8030" y="14016"/>
                </a:lnTo>
                <a:lnTo>
                  <a:pt x="7957" y="14040"/>
                </a:lnTo>
                <a:lnTo>
                  <a:pt x="7957" y="14089"/>
                </a:lnTo>
                <a:lnTo>
                  <a:pt x="7932" y="14113"/>
                </a:lnTo>
                <a:lnTo>
                  <a:pt x="7932" y="14162"/>
                </a:lnTo>
                <a:lnTo>
                  <a:pt x="7957" y="14186"/>
                </a:lnTo>
                <a:lnTo>
                  <a:pt x="8030" y="14235"/>
                </a:lnTo>
                <a:lnTo>
                  <a:pt x="8127" y="14259"/>
                </a:lnTo>
                <a:lnTo>
                  <a:pt x="8224" y="14283"/>
                </a:lnTo>
                <a:lnTo>
                  <a:pt x="8322" y="14283"/>
                </a:lnTo>
                <a:lnTo>
                  <a:pt x="8419" y="14259"/>
                </a:lnTo>
                <a:lnTo>
                  <a:pt x="8614" y="14210"/>
                </a:lnTo>
                <a:lnTo>
                  <a:pt x="8614" y="14210"/>
                </a:lnTo>
                <a:lnTo>
                  <a:pt x="8589" y="14381"/>
                </a:lnTo>
                <a:lnTo>
                  <a:pt x="8589" y="14575"/>
                </a:lnTo>
                <a:lnTo>
                  <a:pt x="8103" y="14575"/>
                </a:lnTo>
                <a:lnTo>
                  <a:pt x="7616" y="14624"/>
                </a:lnTo>
                <a:lnTo>
                  <a:pt x="6765" y="14624"/>
                </a:lnTo>
                <a:lnTo>
                  <a:pt x="6765" y="14405"/>
                </a:lnTo>
                <a:lnTo>
                  <a:pt x="6740" y="14162"/>
                </a:lnTo>
                <a:lnTo>
                  <a:pt x="6692" y="13748"/>
                </a:lnTo>
                <a:lnTo>
                  <a:pt x="6643" y="13432"/>
                </a:lnTo>
                <a:lnTo>
                  <a:pt x="6570" y="13042"/>
                </a:lnTo>
                <a:lnTo>
                  <a:pt x="6521" y="12848"/>
                </a:lnTo>
                <a:lnTo>
                  <a:pt x="6448" y="12702"/>
                </a:lnTo>
                <a:lnTo>
                  <a:pt x="6351" y="12556"/>
                </a:lnTo>
                <a:lnTo>
                  <a:pt x="6302" y="12531"/>
                </a:lnTo>
                <a:lnTo>
                  <a:pt x="6229" y="12483"/>
                </a:lnTo>
                <a:lnTo>
                  <a:pt x="6156" y="12483"/>
                </a:lnTo>
                <a:lnTo>
                  <a:pt x="6083" y="12507"/>
                </a:lnTo>
                <a:lnTo>
                  <a:pt x="5864" y="12434"/>
                </a:lnTo>
                <a:lnTo>
                  <a:pt x="5670" y="12385"/>
                </a:lnTo>
                <a:lnTo>
                  <a:pt x="5524" y="12312"/>
                </a:lnTo>
                <a:lnTo>
                  <a:pt x="5378" y="12239"/>
                </a:lnTo>
                <a:lnTo>
                  <a:pt x="5232" y="12166"/>
                </a:lnTo>
                <a:lnTo>
                  <a:pt x="5086" y="12118"/>
                </a:lnTo>
                <a:lnTo>
                  <a:pt x="5013" y="12045"/>
                </a:lnTo>
                <a:lnTo>
                  <a:pt x="4940" y="11996"/>
                </a:lnTo>
                <a:lnTo>
                  <a:pt x="4842" y="11996"/>
                </a:lnTo>
                <a:lnTo>
                  <a:pt x="4794" y="12020"/>
                </a:lnTo>
                <a:lnTo>
                  <a:pt x="4745" y="12069"/>
                </a:lnTo>
                <a:lnTo>
                  <a:pt x="4429" y="11923"/>
                </a:lnTo>
                <a:lnTo>
                  <a:pt x="4210" y="11826"/>
                </a:lnTo>
                <a:lnTo>
                  <a:pt x="4112" y="11801"/>
                </a:lnTo>
                <a:lnTo>
                  <a:pt x="4064" y="11801"/>
                </a:lnTo>
                <a:lnTo>
                  <a:pt x="4015" y="11826"/>
                </a:lnTo>
                <a:lnTo>
                  <a:pt x="3966" y="11850"/>
                </a:lnTo>
                <a:lnTo>
                  <a:pt x="3966" y="11899"/>
                </a:lnTo>
                <a:lnTo>
                  <a:pt x="3966" y="11947"/>
                </a:lnTo>
                <a:lnTo>
                  <a:pt x="3991" y="12020"/>
                </a:lnTo>
                <a:lnTo>
                  <a:pt x="4088" y="12093"/>
                </a:lnTo>
                <a:lnTo>
                  <a:pt x="4307" y="12239"/>
                </a:lnTo>
                <a:lnTo>
                  <a:pt x="4477" y="12361"/>
                </a:lnTo>
                <a:lnTo>
                  <a:pt x="4356" y="12507"/>
                </a:lnTo>
                <a:lnTo>
                  <a:pt x="4331" y="12434"/>
                </a:lnTo>
                <a:lnTo>
                  <a:pt x="4283" y="12385"/>
                </a:lnTo>
                <a:lnTo>
                  <a:pt x="4185" y="12337"/>
                </a:lnTo>
                <a:lnTo>
                  <a:pt x="4088" y="12337"/>
                </a:lnTo>
                <a:lnTo>
                  <a:pt x="3942" y="12312"/>
                </a:lnTo>
                <a:lnTo>
                  <a:pt x="3820" y="12264"/>
                </a:lnTo>
                <a:lnTo>
                  <a:pt x="3723" y="12191"/>
                </a:lnTo>
                <a:lnTo>
                  <a:pt x="3601" y="12118"/>
                </a:lnTo>
                <a:lnTo>
                  <a:pt x="3504" y="12045"/>
                </a:lnTo>
                <a:lnTo>
                  <a:pt x="3382" y="11996"/>
                </a:lnTo>
                <a:lnTo>
                  <a:pt x="3334" y="11996"/>
                </a:lnTo>
                <a:lnTo>
                  <a:pt x="3309" y="12020"/>
                </a:lnTo>
                <a:lnTo>
                  <a:pt x="3285" y="12045"/>
                </a:lnTo>
                <a:lnTo>
                  <a:pt x="3285" y="12142"/>
                </a:lnTo>
                <a:lnTo>
                  <a:pt x="3309" y="12215"/>
                </a:lnTo>
                <a:lnTo>
                  <a:pt x="3334" y="12288"/>
                </a:lnTo>
                <a:lnTo>
                  <a:pt x="3382" y="12337"/>
                </a:lnTo>
                <a:lnTo>
                  <a:pt x="3504" y="12458"/>
                </a:lnTo>
                <a:lnTo>
                  <a:pt x="3650" y="12556"/>
                </a:lnTo>
                <a:lnTo>
                  <a:pt x="3747" y="12629"/>
                </a:lnTo>
                <a:lnTo>
                  <a:pt x="3869" y="12677"/>
                </a:lnTo>
                <a:lnTo>
                  <a:pt x="4015" y="12702"/>
                </a:lnTo>
                <a:lnTo>
                  <a:pt x="4137" y="12702"/>
                </a:lnTo>
                <a:lnTo>
                  <a:pt x="3820" y="12969"/>
                </a:lnTo>
                <a:lnTo>
                  <a:pt x="3796" y="12921"/>
                </a:lnTo>
                <a:lnTo>
                  <a:pt x="3772" y="12872"/>
                </a:lnTo>
                <a:lnTo>
                  <a:pt x="3723" y="12848"/>
                </a:lnTo>
                <a:lnTo>
                  <a:pt x="3650" y="12823"/>
                </a:lnTo>
                <a:lnTo>
                  <a:pt x="3553" y="12823"/>
                </a:lnTo>
                <a:lnTo>
                  <a:pt x="3480" y="12799"/>
                </a:lnTo>
                <a:lnTo>
                  <a:pt x="3334" y="12702"/>
                </a:lnTo>
                <a:lnTo>
                  <a:pt x="3188" y="12580"/>
                </a:lnTo>
                <a:lnTo>
                  <a:pt x="3163" y="12556"/>
                </a:lnTo>
                <a:lnTo>
                  <a:pt x="3115" y="12531"/>
                </a:lnTo>
                <a:lnTo>
                  <a:pt x="3066" y="12507"/>
                </a:lnTo>
                <a:lnTo>
                  <a:pt x="3017" y="12483"/>
                </a:lnTo>
                <a:lnTo>
                  <a:pt x="2993" y="12483"/>
                </a:lnTo>
                <a:lnTo>
                  <a:pt x="2969" y="12507"/>
                </a:lnTo>
                <a:lnTo>
                  <a:pt x="2944" y="12604"/>
                </a:lnTo>
                <a:lnTo>
                  <a:pt x="2944" y="12677"/>
                </a:lnTo>
                <a:lnTo>
                  <a:pt x="2944" y="12726"/>
                </a:lnTo>
                <a:lnTo>
                  <a:pt x="2969" y="12799"/>
                </a:lnTo>
                <a:lnTo>
                  <a:pt x="3017" y="12872"/>
                </a:lnTo>
                <a:lnTo>
                  <a:pt x="3115" y="12969"/>
                </a:lnTo>
                <a:lnTo>
                  <a:pt x="3285" y="13115"/>
                </a:lnTo>
                <a:lnTo>
                  <a:pt x="3382" y="13164"/>
                </a:lnTo>
                <a:lnTo>
                  <a:pt x="3504" y="13213"/>
                </a:lnTo>
                <a:lnTo>
                  <a:pt x="3309" y="13310"/>
                </a:lnTo>
                <a:lnTo>
                  <a:pt x="3261" y="13286"/>
                </a:lnTo>
                <a:lnTo>
                  <a:pt x="2896" y="12969"/>
                </a:lnTo>
                <a:lnTo>
                  <a:pt x="2531" y="12629"/>
                </a:lnTo>
                <a:lnTo>
                  <a:pt x="2214" y="12312"/>
                </a:lnTo>
                <a:lnTo>
                  <a:pt x="2068" y="12118"/>
                </a:lnTo>
                <a:lnTo>
                  <a:pt x="1947" y="11947"/>
                </a:lnTo>
                <a:lnTo>
                  <a:pt x="2093" y="11777"/>
                </a:lnTo>
                <a:lnTo>
                  <a:pt x="2214" y="11607"/>
                </a:lnTo>
                <a:lnTo>
                  <a:pt x="2433" y="11242"/>
                </a:lnTo>
                <a:lnTo>
                  <a:pt x="2798" y="10779"/>
                </a:lnTo>
                <a:lnTo>
                  <a:pt x="3139" y="10317"/>
                </a:lnTo>
                <a:lnTo>
                  <a:pt x="3163" y="10293"/>
                </a:lnTo>
                <a:lnTo>
                  <a:pt x="3236" y="10244"/>
                </a:lnTo>
                <a:lnTo>
                  <a:pt x="3285" y="10147"/>
                </a:lnTo>
                <a:lnTo>
                  <a:pt x="3285" y="10074"/>
                </a:lnTo>
                <a:lnTo>
                  <a:pt x="3261" y="10025"/>
                </a:lnTo>
                <a:lnTo>
                  <a:pt x="3212" y="9976"/>
                </a:lnTo>
                <a:lnTo>
                  <a:pt x="3090" y="9855"/>
                </a:lnTo>
                <a:lnTo>
                  <a:pt x="2969" y="9709"/>
                </a:lnTo>
                <a:lnTo>
                  <a:pt x="2750" y="9441"/>
                </a:lnTo>
                <a:lnTo>
                  <a:pt x="2628" y="9246"/>
                </a:lnTo>
                <a:lnTo>
                  <a:pt x="2628" y="9222"/>
                </a:lnTo>
                <a:lnTo>
                  <a:pt x="2628" y="9149"/>
                </a:lnTo>
                <a:lnTo>
                  <a:pt x="2604" y="9076"/>
                </a:lnTo>
                <a:lnTo>
                  <a:pt x="2579" y="9003"/>
                </a:lnTo>
                <a:lnTo>
                  <a:pt x="2506" y="8954"/>
                </a:lnTo>
                <a:lnTo>
                  <a:pt x="2409" y="8930"/>
                </a:lnTo>
                <a:lnTo>
                  <a:pt x="1460" y="8881"/>
                </a:lnTo>
                <a:lnTo>
                  <a:pt x="998" y="8808"/>
                </a:lnTo>
                <a:lnTo>
                  <a:pt x="754" y="8784"/>
                </a:lnTo>
                <a:lnTo>
                  <a:pt x="535" y="8711"/>
                </a:lnTo>
                <a:lnTo>
                  <a:pt x="535" y="8614"/>
                </a:lnTo>
                <a:lnTo>
                  <a:pt x="511" y="8492"/>
                </a:lnTo>
                <a:lnTo>
                  <a:pt x="462" y="8273"/>
                </a:lnTo>
                <a:lnTo>
                  <a:pt x="462" y="7908"/>
                </a:lnTo>
                <a:lnTo>
                  <a:pt x="462" y="7567"/>
                </a:lnTo>
                <a:lnTo>
                  <a:pt x="511" y="7105"/>
                </a:lnTo>
                <a:lnTo>
                  <a:pt x="535" y="6862"/>
                </a:lnTo>
                <a:lnTo>
                  <a:pt x="535" y="6740"/>
                </a:lnTo>
                <a:lnTo>
                  <a:pt x="511" y="6619"/>
                </a:lnTo>
                <a:lnTo>
                  <a:pt x="681" y="6570"/>
                </a:lnTo>
                <a:lnTo>
                  <a:pt x="1046" y="6497"/>
                </a:lnTo>
                <a:lnTo>
                  <a:pt x="949" y="6643"/>
                </a:lnTo>
                <a:lnTo>
                  <a:pt x="876" y="6789"/>
                </a:lnTo>
                <a:lnTo>
                  <a:pt x="754" y="7105"/>
                </a:lnTo>
                <a:lnTo>
                  <a:pt x="754" y="7203"/>
                </a:lnTo>
                <a:lnTo>
                  <a:pt x="779" y="7227"/>
                </a:lnTo>
                <a:lnTo>
                  <a:pt x="803" y="7276"/>
                </a:lnTo>
                <a:lnTo>
                  <a:pt x="876" y="7324"/>
                </a:lnTo>
                <a:lnTo>
                  <a:pt x="973" y="7324"/>
                </a:lnTo>
                <a:lnTo>
                  <a:pt x="1022" y="7300"/>
                </a:lnTo>
                <a:lnTo>
                  <a:pt x="1046" y="7276"/>
                </a:lnTo>
                <a:lnTo>
                  <a:pt x="1095" y="7203"/>
                </a:lnTo>
                <a:lnTo>
                  <a:pt x="1168" y="6984"/>
                </a:lnTo>
                <a:lnTo>
                  <a:pt x="1265" y="6765"/>
                </a:lnTo>
                <a:lnTo>
                  <a:pt x="1338" y="6619"/>
                </a:lnTo>
                <a:lnTo>
                  <a:pt x="1436" y="6448"/>
                </a:lnTo>
                <a:lnTo>
                  <a:pt x="1606" y="6424"/>
                </a:lnTo>
                <a:lnTo>
                  <a:pt x="1509" y="6570"/>
                </a:lnTo>
                <a:lnTo>
                  <a:pt x="1436" y="6740"/>
                </a:lnTo>
                <a:lnTo>
                  <a:pt x="1387" y="6911"/>
                </a:lnTo>
                <a:lnTo>
                  <a:pt x="1338" y="7057"/>
                </a:lnTo>
                <a:lnTo>
                  <a:pt x="1338" y="7105"/>
                </a:lnTo>
                <a:lnTo>
                  <a:pt x="1363" y="7154"/>
                </a:lnTo>
                <a:lnTo>
                  <a:pt x="1387" y="7203"/>
                </a:lnTo>
                <a:lnTo>
                  <a:pt x="1436" y="7251"/>
                </a:lnTo>
                <a:lnTo>
                  <a:pt x="1484" y="7276"/>
                </a:lnTo>
                <a:lnTo>
                  <a:pt x="1557" y="7276"/>
                </a:lnTo>
                <a:lnTo>
                  <a:pt x="1630" y="7227"/>
                </a:lnTo>
                <a:lnTo>
                  <a:pt x="1679" y="7178"/>
                </a:lnTo>
                <a:lnTo>
                  <a:pt x="1679" y="7154"/>
                </a:lnTo>
                <a:lnTo>
                  <a:pt x="1728" y="6935"/>
                </a:lnTo>
                <a:lnTo>
                  <a:pt x="1801" y="6716"/>
                </a:lnTo>
                <a:lnTo>
                  <a:pt x="1898" y="6570"/>
                </a:lnTo>
                <a:lnTo>
                  <a:pt x="1947" y="6424"/>
                </a:lnTo>
                <a:lnTo>
                  <a:pt x="2093" y="6424"/>
                </a:lnTo>
                <a:lnTo>
                  <a:pt x="2044" y="6546"/>
                </a:lnTo>
                <a:lnTo>
                  <a:pt x="1947" y="6813"/>
                </a:lnTo>
                <a:lnTo>
                  <a:pt x="1922" y="6935"/>
                </a:lnTo>
                <a:lnTo>
                  <a:pt x="1898" y="7057"/>
                </a:lnTo>
                <a:lnTo>
                  <a:pt x="1922" y="7105"/>
                </a:lnTo>
                <a:lnTo>
                  <a:pt x="1947" y="7154"/>
                </a:lnTo>
                <a:lnTo>
                  <a:pt x="2020" y="7203"/>
                </a:lnTo>
                <a:lnTo>
                  <a:pt x="2117" y="7203"/>
                </a:lnTo>
                <a:lnTo>
                  <a:pt x="2166" y="7178"/>
                </a:lnTo>
                <a:lnTo>
                  <a:pt x="2190" y="7130"/>
                </a:lnTo>
                <a:lnTo>
                  <a:pt x="2239" y="6935"/>
                </a:lnTo>
                <a:lnTo>
                  <a:pt x="2287" y="6716"/>
                </a:lnTo>
                <a:lnTo>
                  <a:pt x="2336" y="6546"/>
                </a:lnTo>
                <a:lnTo>
                  <a:pt x="2360" y="6400"/>
                </a:lnTo>
                <a:lnTo>
                  <a:pt x="2482" y="6375"/>
                </a:lnTo>
                <a:lnTo>
                  <a:pt x="2531" y="6351"/>
                </a:lnTo>
                <a:lnTo>
                  <a:pt x="2579" y="6302"/>
                </a:lnTo>
                <a:lnTo>
                  <a:pt x="2604" y="6254"/>
                </a:lnTo>
                <a:lnTo>
                  <a:pt x="2604" y="6205"/>
                </a:lnTo>
                <a:lnTo>
                  <a:pt x="2652" y="6132"/>
                </a:lnTo>
                <a:lnTo>
                  <a:pt x="2677" y="6059"/>
                </a:lnTo>
                <a:lnTo>
                  <a:pt x="2677" y="5913"/>
                </a:lnTo>
                <a:lnTo>
                  <a:pt x="2701" y="5767"/>
                </a:lnTo>
                <a:lnTo>
                  <a:pt x="2798" y="5499"/>
                </a:lnTo>
                <a:lnTo>
                  <a:pt x="2993" y="4964"/>
                </a:lnTo>
                <a:lnTo>
                  <a:pt x="3090" y="4891"/>
                </a:lnTo>
                <a:lnTo>
                  <a:pt x="3139" y="4794"/>
                </a:lnTo>
                <a:lnTo>
                  <a:pt x="3139" y="4745"/>
                </a:lnTo>
                <a:lnTo>
                  <a:pt x="3139" y="4696"/>
                </a:lnTo>
                <a:lnTo>
                  <a:pt x="3115" y="4648"/>
                </a:lnTo>
                <a:lnTo>
                  <a:pt x="3066" y="4575"/>
                </a:lnTo>
                <a:lnTo>
                  <a:pt x="2750" y="4234"/>
                </a:lnTo>
                <a:lnTo>
                  <a:pt x="2433" y="3893"/>
                </a:lnTo>
                <a:lnTo>
                  <a:pt x="2117" y="3528"/>
                </a:lnTo>
                <a:lnTo>
                  <a:pt x="1801" y="3188"/>
                </a:lnTo>
                <a:lnTo>
                  <a:pt x="1971" y="3042"/>
                </a:lnTo>
                <a:lnTo>
                  <a:pt x="2141" y="2871"/>
                </a:lnTo>
                <a:lnTo>
                  <a:pt x="2433" y="2506"/>
                </a:lnTo>
                <a:lnTo>
                  <a:pt x="2604" y="2336"/>
                </a:lnTo>
                <a:lnTo>
                  <a:pt x="2774" y="2166"/>
                </a:lnTo>
                <a:lnTo>
                  <a:pt x="2944" y="2044"/>
                </a:lnTo>
                <a:lnTo>
                  <a:pt x="3163" y="1947"/>
                </a:lnTo>
                <a:lnTo>
                  <a:pt x="3236" y="1922"/>
                </a:lnTo>
                <a:lnTo>
                  <a:pt x="3261" y="1922"/>
                </a:lnTo>
                <a:lnTo>
                  <a:pt x="3115" y="2020"/>
                </a:lnTo>
                <a:lnTo>
                  <a:pt x="2993" y="2117"/>
                </a:lnTo>
                <a:lnTo>
                  <a:pt x="2847" y="2263"/>
                </a:lnTo>
                <a:lnTo>
                  <a:pt x="2725" y="2409"/>
                </a:lnTo>
                <a:lnTo>
                  <a:pt x="2701" y="2506"/>
                </a:lnTo>
                <a:lnTo>
                  <a:pt x="2701" y="2579"/>
                </a:lnTo>
                <a:lnTo>
                  <a:pt x="2701" y="2652"/>
                </a:lnTo>
                <a:lnTo>
                  <a:pt x="2750" y="2701"/>
                </a:lnTo>
                <a:lnTo>
                  <a:pt x="2798" y="2725"/>
                </a:lnTo>
                <a:lnTo>
                  <a:pt x="2871" y="2725"/>
                </a:lnTo>
                <a:lnTo>
                  <a:pt x="2944" y="2677"/>
                </a:lnTo>
                <a:lnTo>
                  <a:pt x="2993" y="2628"/>
                </a:lnTo>
                <a:lnTo>
                  <a:pt x="3090" y="2506"/>
                </a:lnTo>
                <a:lnTo>
                  <a:pt x="3212" y="2360"/>
                </a:lnTo>
                <a:lnTo>
                  <a:pt x="3358" y="2239"/>
                </a:lnTo>
                <a:lnTo>
                  <a:pt x="3553" y="2117"/>
                </a:lnTo>
                <a:lnTo>
                  <a:pt x="3626" y="2166"/>
                </a:lnTo>
                <a:lnTo>
                  <a:pt x="3504" y="2263"/>
                </a:lnTo>
                <a:lnTo>
                  <a:pt x="3407" y="2336"/>
                </a:lnTo>
                <a:lnTo>
                  <a:pt x="3285" y="2458"/>
                </a:lnTo>
                <a:lnTo>
                  <a:pt x="3188" y="2579"/>
                </a:lnTo>
                <a:lnTo>
                  <a:pt x="3115" y="2725"/>
                </a:lnTo>
                <a:lnTo>
                  <a:pt x="3090" y="2798"/>
                </a:lnTo>
                <a:lnTo>
                  <a:pt x="3090" y="2871"/>
                </a:lnTo>
                <a:lnTo>
                  <a:pt x="3115" y="2920"/>
                </a:lnTo>
                <a:lnTo>
                  <a:pt x="3139" y="2944"/>
                </a:lnTo>
                <a:lnTo>
                  <a:pt x="3212" y="2969"/>
                </a:lnTo>
                <a:lnTo>
                  <a:pt x="3285" y="2969"/>
                </a:lnTo>
                <a:lnTo>
                  <a:pt x="3358" y="2944"/>
                </a:lnTo>
                <a:lnTo>
                  <a:pt x="3431" y="2847"/>
                </a:lnTo>
                <a:lnTo>
                  <a:pt x="3480" y="2750"/>
                </a:lnTo>
                <a:lnTo>
                  <a:pt x="3577" y="2652"/>
                </a:lnTo>
                <a:lnTo>
                  <a:pt x="3674" y="2555"/>
                </a:lnTo>
                <a:lnTo>
                  <a:pt x="3869" y="2360"/>
                </a:lnTo>
                <a:lnTo>
                  <a:pt x="3966" y="2433"/>
                </a:lnTo>
                <a:lnTo>
                  <a:pt x="4112" y="2506"/>
                </a:lnTo>
                <a:lnTo>
                  <a:pt x="3893" y="2628"/>
                </a:lnTo>
                <a:lnTo>
                  <a:pt x="3699" y="2750"/>
                </a:lnTo>
                <a:lnTo>
                  <a:pt x="3553" y="2871"/>
                </a:lnTo>
                <a:lnTo>
                  <a:pt x="3407" y="3017"/>
                </a:lnTo>
                <a:lnTo>
                  <a:pt x="3334" y="3115"/>
                </a:lnTo>
                <a:lnTo>
                  <a:pt x="3309" y="3188"/>
                </a:lnTo>
                <a:lnTo>
                  <a:pt x="3309" y="3285"/>
                </a:lnTo>
                <a:lnTo>
                  <a:pt x="3334" y="3382"/>
                </a:lnTo>
                <a:lnTo>
                  <a:pt x="3382" y="3431"/>
                </a:lnTo>
                <a:lnTo>
                  <a:pt x="3455" y="3455"/>
                </a:lnTo>
                <a:lnTo>
                  <a:pt x="3528" y="3431"/>
                </a:lnTo>
                <a:lnTo>
                  <a:pt x="3577" y="3382"/>
                </a:lnTo>
                <a:lnTo>
                  <a:pt x="3674" y="3261"/>
                </a:lnTo>
                <a:lnTo>
                  <a:pt x="3747" y="3139"/>
                </a:lnTo>
                <a:lnTo>
                  <a:pt x="3869" y="3042"/>
                </a:lnTo>
                <a:lnTo>
                  <a:pt x="3991" y="2969"/>
                </a:lnTo>
                <a:lnTo>
                  <a:pt x="4185" y="2847"/>
                </a:lnTo>
                <a:lnTo>
                  <a:pt x="4380" y="2701"/>
                </a:lnTo>
                <a:lnTo>
                  <a:pt x="4623" y="2871"/>
                </a:lnTo>
                <a:lnTo>
                  <a:pt x="4356" y="3066"/>
                </a:lnTo>
                <a:lnTo>
                  <a:pt x="4234" y="3139"/>
                </a:lnTo>
                <a:lnTo>
                  <a:pt x="4088" y="3261"/>
                </a:lnTo>
                <a:lnTo>
                  <a:pt x="3966" y="3382"/>
                </a:lnTo>
                <a:lnTo>
                  <a:pt x="3942" y="3455"/>
                </a:lnTo>
                <a:lnTo>
                  <a:pt x="3918" y="3528"/>
                </a:lnTo>
                <a:lnTo>
                  <a:pt x="3942" y="3577"/>
                </a:lnTo>
                <a:lnTo>
                  <a:pt x="3966" y="3601"/>
                </a:lnTo>
                <a:lnTo>
                  <a:pt x="4015" y="3626"/>
                </a:lnTo>
                <a:lnTo>
                  <a:pt x="4064" y="3626"/>
                </a:lnTo>
                <a:lnTo>
                  <a:pt x="4112" y="3601"/>
                </a:lnTo>
                <a:lnTo>
                  <a:pt x="4161" y="3553"/>
                </a:lnTo>
                <a:lnTo>
                  <a:pt x="4258" y="3480"/>
                </a:lnTo>
                <a:lnTo>
                  <a:pt x="4380" y="3358"/>
                </a:lnTo>
                <a:lnTo>
                  <a:pt x="4526" y="3261"/>
                </a:lnTo>
                <a:lnTo>
                  <a:pt x="4842" y="3042"/>
                </a:lnTo>
                <a:lnTo>
                  <a:pt x="4891" y="3066"/>
                </a:lnTo>
                <a:lnTo>
                  <a:pt x="4964" y="3090"/>
                </a:lnTo>
                <a:lnTo>
                  <a:pt x="5037" y="3090"/>
                </a:lnTo>
                <a:lnTo>
                  <a:pt x="5110" y="3042"/>
                </a:lnTo>
                <a:lnTo>
                  <a:pt x="5159" y="2993"/>
                </a:lnTo>
                <a:lnTo>
                  <a:pt x="5378" y="2896"/>
                </a:lnTo>
                <a:lnTo>
                  <a:pt x="5645" y="2798"/>
                </a:lnTo>
                <a:lnTo>
                  <a:pt x="6156" y="2652"/>
                </a:lnTo>
                <a:lnTo>
                  <a:pt x="6229" y="2604"/>
                </a:lnTo>
                <a:lnTo>
                  <a:pt x="6278" y="2531"/>
                </a:lnTo>
                <a:lnTo>
                  <a:pt x="6302" y="2506"/>
                </a:lnTo>
                <a:lnTo>
                  <a:pt x="6351" y="2360"/>
                </a:lnTo>
                <a:lnTo>
                  <a:pt x="6400" y="2214"/>
                </a:lnTo>
                <a:lnTo>
                  <a:pt x="6424" y="1922"/>
                </a:lnTo>
                <a:lnTo>
                  <a:pt x="6473" y="1314"/>
                </a:lnTo>
                <a:lnTo>
                  <a:pt x="6546" y="876"/>
                </a:lnTo>
                <a:lnTo>
                  <a:pt x="6570" y="633"/>
                </a:lnTo>
                <a:lnTo>
                  <a:pt x="6570" y="535"/>
                </a:lnTo>
                <a:lnTo>
                  <a:pt x="6570" y="414"/>
                </a:lnTo>
                <a:close/>
                <a:moveTo>
                  <a:pt x="17519" y="12093"/>
                </a:moveTo>
                <a:lnTo>
                  <a:pt x="17544" y="12142"/>
                </a:lnTo>
                <a:lnTo>
                  <a:pt x="17592" y="12191"/>
                </a:lnTo>
                <a:lnTo>
                  <a:pt x="17665" y="12215"/>
                </a:lnTo>
                <a:lnTo>
                  <a:pt x="17738" y="12215"/>
                </a:lnTo>
                <a:lnTo>
                  <a:pt x="18030" y="12239"/>
                </a:lnTo>
                <a:lnTo>
                  <a:pt x="18322" y="12312"/>
                </a:lnTo>
                <a:lnTo>
                  <a:pt x="18590" y="12434"/>
                </a:lnTo>
                <a:lnTo>
                  <a:pt x="18712" y="12507"/>
                </a:lnTo>
                <a:lnTo>
                  <a:pt x="18809" y="12604"/>
                </a:lnTo>
                <a:lnTo>
                  <a:pt x="18906" y="12702"/>
                </a:lnTo>
                <a:lnTo>
                  <a:pt x="18979" y="12799"/>
                </a:lnTo>
                <a:lnTo>
                  <a:pt x="19052" y="12921"/>
                </a:lnTo>
                <a:lnTo>
                  <a:pt x="19101" y="13042"/>
                </a:lnTo>
                <a:lnTo>
                  <a:pt x="19125" y="13188"/>
                </a:lnTo>
                <a:lnTo>
                  <a:pt x="19150" y="13334"/>
                </a:lnTo>
                <a:lnTo>
                  <a:pt x="19150" y="13480"/>
                </a:lnTo>
                <a:lnTo>
                  <a:pt x="19125" y="13651"/>
                </a:lnTo>
                <a:lnTo>
                  <a:pt x="19052" y="13870"/>
                </a:lnTo>
                <a:lnTo>
                  <a:pt x="18955" y="14089"/>
                </a:lnTo>
                <a:lnTo>
                  <a:pt x="18809" y="14283"/>
                </a:lnTo>
                <a:lnTo>
                  <a:pt x="18663" y="14454"/>
                </a:lnTo>
                <a:lnTo>
                  <a:pt x="18493" y="14624"/>
                </a:lnTo>
                <a:lnTo>
                  <a:pt x="18298" y="14770"/>
                </a:lnTo>
                <a:lnTo>
                  <a:pt x="18103" y="14867"/>
                </a:lnTo>
                <a:lnTo>
                  <a:pt x="17884" y="14965"/>
                </a:lnTo>
                <a:lnTo>
                  <a:pt x="17738" y="14989"/>
                </a:lnTo>
                <a:lnTo>
                  <a:pt x="17446" y="14989"/>
                </a:lnTo>
                <a:lnTo>
                  <a:pt x="17300" y="14965"/>
                </a:lnTo>
                <a:lnTo>
                  <a:pt x="17154" y="14916"/>
                </a:lnTo>
                <a:lnTo>
                  <a:pt x="17033" y="14843"/>
                </a:lnTo>
                <a:lnTo>
                  <a:pt x="16911" y="14746"/>
                </a:lnTo>
                <a:lnTo>
                  <a:pt x="16814" y="14648"/>
                </a:lnTo>
                <a:lnTo>
                  <a:pt x="16619" y="14429"/>
                </a:lnTo>
                <a:lnTo>
                  <a:pt x="16449" y="14186"/>
                </a:lnTo>
                <a:lnTo>
                  <a:pt x="16351" y="13894"/>
                </a:lnTo>
                <a:lnTo>
                  <a:pt x="16303" y="13626"/>
                </a:lnTo>
                <a:lnTo>
                  <a:pt x="16303" y="13456"/>
                </a:lnTo>
                <a:lnTo>
                  <a:pt x="16303" y="13286"/>
                </a:lnTo>
                <a:lnTo>
                  <a:pt x="16351" y="13115"/>
                </a:lnTo>
                <a:lnTo>
                  <a:pt x="16424" y="12969"/>
                </a:lnTo>
                <a:lnTo>
                  <a:pt x="16497" y="12823"/>
                </a:lnTo>
                <a:lnTo>
                  <a:pt x="16595" y="12677"/>
                </a:lnTo>
                <a:lnTo>
                  <a:pt x="16692" y="12556"/>
                </a:lnTo>
                <a:lnTo>
                  <a:pt x="16814" y="12434"/>
                </a:lnTo>
                <a:lnTo>
                  <a:pt x="16960" y="12312"/>
                </a:lnTo>
                <a:lnTo>
                  <a:pt x="17130" y="12215"/>
                </a:lnTo>
                <a:lnTo>
                  <a:pt x="17300" y="12142"/>
                </a:lnTo>
                <a:lnTo>
                  <a:pt x="17495" y="12093"/>
                </a:lnTo>
                <a:close/>
                <a:moveTo>
                  <a:pt x="7008" y="0"/>
                </a:moveTo>
                <a:lnTo>
                  <a:pt x="6692" y="24"/>
                </a:lnTo>
                <a:lnTo>
                  <a:pt x="6521" y="73"/>
                </a:lnTo>
                <a:lnTo>
                  <a:pt x="6375" y="122"/>
                </a:lnTo>
                <a:lnTo>
                  <a:pt x="6327" y="146"/>
                </a:lnTo>
                <a:lnTo>
                  <a:pt x="6302" y="170"/>
                </a:lnTo>
                <a:lnTo>
                  <a:pt x="6278" y="219"/>
                </a:lnTo>
                <a:lnTo>
                  <a:pt x="6278" y="268"/>
                </a:lnTo>
                <a:lnTo>
                  <a:pt x="6205" y="365"/>
                </a:lnTo>
                <a:lnTo>
                  <a:pt x="6156" y="462"/>
                </a:lnTo>
                <a:lnTo>
                  <a:pt x="6108" y="608"/>
                </a:lnTo>
                <a:lnTo>
                  <a:pt x="6083" y="730"/>
                </a:lnTo>
                <a:lnTo>
                  <a:pt x="6035" y="1265"/>
                </a:lnTo>
                <a:lnTo>
                  <a:pt x="5937" y="1776"/>
                </a:lnTo>
                <a:lnTo>
                  <a:pt x="5913" y="2020"/>
                </a:lnTo>
                <a:lnTo>
                  <a:pt x="5913" y="2287"/>
                </a:lnTo>
                <a:lnTo>
                  <a:pt x="5670" y="2360"/>
                </a:lnTo>
                <a:lnTo>
                  <a:pt x="5451" y="2458"/>
                </a:lnTo>
                <a:lnTo>
                  <a:pt x="4988" y="2677"/>
                </a:lnTo>
                <a:lnTo>
                  <a:pt x="4161" y="2093"/>
                </a:lnTo>
                <a:lnTo>
                  <a:pt x="3966" y="1947"/>
                </a:lnTo>
                <a:lnTo>
                  <a:pt x="3723" y="1776"/>
                </a:lnTo>
                <a:lnTo>
                  <a:pt x="3601" y="1703"/>
                </a:lnTo>
                <a:lnTo>
                  <a:pt x="3480" y="1630"/>
                </a:lnTo>
                <a:lnTo>
                  <a:pt x="3334" y="1606"/>
                </a:lnTo>
                <a:lnTo>
                  <a:pt x="3236" y="1606"/>
                </a:lnTo>
                <a:lnTo>
                  <a:pt x="3163" y="1557"/>
                </a:lnTo>
                <a:lnTo>
                  <a:pt x="3042" y="1557"/>
                </a:lnTo>
                <a:lnTo>
                  <a:pt x="2944" y="1606"/>
                </a:lnTo>
                <a:lnTo>
                  <a:pt x="2823" y="1679"/>
                </a:lnTo>
                <a:lnTo>
                  <a:pt x="2604" y="1825"/>
                </a:lnTo>
                <a:lnTo>
                  <a:pt x="2409" y="1995"/>
                </a:lnTo>
                <a:lnTo>
                  <a:pt x="2239" y="2190"/>
                </a:lnTo>
                <a:lnTo>
                  <a:pt x="1849" y="2604"/>
                </a:lnTo>
                <a:lnTo>
                  <a:pt x="1655" y="2798"/>
                </a:lnTo>
                <a:lnTo>
                  <a:pt x="1484" y="3042"/>
                </a:lnTo>
                <a:lnTo>
                  <a:pt x="1436" y="3066"/>
                </a:lnTo>
                <a:lnTo>
                  <a:pt x="1387" y="3115"/>
                </a:lnTo>
                <a:lnTo>
                  <a:pt x="1363" y="3163"/>
                </a:lnTo>
                <a:lnTo>
                  <a:pt x="1387" y="3236"/>
                </a:lnTo>
                <a:lnTo>
                  <a:pt x="1509" y="3455"/>
                </a:lnTo>
                <a:lnTo>
                  <a:pt x="1655" y="3650"/>
                </a:lnTo>
                <a:lnTo>
                  <a:pt x="1971" y="4039"/>
                </a:lnTo>
                <a:lnTo>
                  <a:pt x="2287" y="4477"/>
                </a:lnTo>
                <a:lnTo>
                  <a:pt x="2482" y="4672"/>
                </a:lnTo>
                <a:lnTo>
                  <a:pt x="2652" y="4867"/>
                </a:lnTo>
                <a:lnTo>
                  <a:pt x="2531" y="5061"/>
                </a:lnTo>
                <a:lnTo>
                  <a:pt x="2433" y="5280"/>
                </a:lnTo>
                <a:lnTo>
                  <a:pt x="2312" y="5597"/>
                </a:lnTo>
                <a:lnTo>
                  <a:pt x="2263" y="5791"/>
                </a:lnTo>
                <a:lnTo>
                  <a:pt x="2263" y="5962"/>
                </a:lnTo>
                <a:lnTo>
                  <a:pt x="1995" y="5962"/>
                </a:lnTo>
                <a:lnTo>
                  <a:pt x="1703" y="5986"/>
                </a:lnTo>
                <a:lnTo>
                  <a:pt x="1192" y="6083"/>
                </a:lnTo>
                <a:lnTo>
                  <a:pt x="973" y="6108"/>
                </a:lnTo>
                <a:lnTo>
                  <a:pt x="706" y="6181"/>
                </a:lnTo>
                <a:lnTo>
                  <a:pt x="584" y="6229"/>
                </a:lnTo>
                <a:lnTo>
                  <a:pt x="462" y="6278"/>
                </a:lnTo>
                <a:lnTo>
                  <a:pt x="365" y="6351"/>
                </a:lnTo>
                <a:lnTo>
                  <a:pt x="292" y="6424"/>
                </a:lnTo>
                <a:lnTo>
                  <a:pt x="243" y="6448"/>
                </a:lnTo>
                <a:lnTo>
                  <a:pt x="195" y="6473"/>
                </a:lnTo>
                <a:lnTo>
                  <a:pt x="146" y="6570"/>
                </a:lnTo>
                <a:lnTo>
                  <a:pt x="97" y="6692"/>
                </a:lnTo>
                <a:lnTo>
                  <a:pt x="73" y="6935"/>
                </a:lnTo>
                <a:lnTo>
                  <a:pt x="0" y="7738"/>
                </a:lnTo>
                <a:lnTo>
                  <a:pt x="0" y="8005"/>
                </a:lnTo>
                <a:lnTo>
                  <a:pt x="0" y="8346"/>
                </a:lnTo>
                <a:lnTo>
                  <a:pt x="24" y="8492"/>
                </a:lnTo>
                <a:lnTo>
                  <a:pt x="73" y="8638"/>
                </a:lnTo>
                <a:lnTo>
                  <a:pt x="122" y="8760"/>
                </a:lnTo>
                <a:lnTo>
                  <a:pt x="243" y="8833"/>
                </a:lnTo>
                <a:lnTo>
                  <a:pt x="219" y="8906"/>
                </a:lnTo>
                <a:lnTo>
                  <a:pt x="243" y="8954"/>
                </a:lnTo>
                <a:lnTo>
                  <a:pt x="268" y="9003"/>
                </a:lnTo>
                <a:lnTo>
                  <a:pt x="316" y="9027"/>
                </a:lnTo>
                <a:lnTo>
                  <a:pt x="560" y="9125"/>
                </a:lnTo>
                <a:lnTo>
                  <a:pt x="779" y="9198"/>
                </a:lnTo>
                <a:lnTo>
                  <a:pt x="1046" y="9246"/>
                </a:lnTo>
                <a:lnTo>
                  <a:pt x="1290" y="9271"/>
                </a:lnTo>
                <a:lnTo>
                  <a:pt x="1801" y="9344"/>
                </a:lnTo>
                <a:lnTo>
                  <a:pt x="2312" y="9368"/>
                </a:lnTo>
                <a:lnTo>
                  <a:pt x="2385" y="9538"/>
                </a:lnTo>
                <a:lnTo>
                  <a:pt x="2458" y="9660"/>
                </a:lnTo>
                <a:lnTo>
                  <a:pt x="2628" y="9952"/>
                </a:lnTo>
                <a:lnTo>
                  <a:pt x="2847" y="10195"/>
                </a:lnTo>
                <a:lnTo>
                  <a:pt x="2652" y="10366"/>
                </a:lnTo>
                <a:lnTo>
                  <a:pt x="2506" y="10560"/>
                </a:lnTo>
                <a:lnTo>
                  <a:pt x="2190" y="10925"/>
                </a:lnTo>
                <a:lnTo>
                  <a:pt x="1849" y="11363"/>
                </a:lnTo>
                <a:lnTo>
                  <a:pt x="1679" y="11558"/>
                </a:lnTo>
                <a:lnTo>
                  <a:pt x="1630" y="11680"/>
                </a:lnTo>
                <a:lnTo>
                  <a:pt x="1582" y="11777"/>
                </a:lnTo>
                <a:lnTo>
                  <a:pt x="1582" y="11850"/>
                </a:lnTo>
                <a:lnTo>
                  <a:pt x="1606" y="11923"/>
                </a:lnTo>
                <a:lnTo>
                  <a:pt x="1606" y="12045"/>
                </a:lnTo>
                <a:lnTo>
                  <a:pt x="1630" y="12166"/>
                </a:lnTo>
                <a:lnTo>
                  <a:pt x="1679" y="12264"/>
                </a:lnTo>
                <a:lnTo>
                  <a:pt x="1752" y="12385"/>
                </a:lnTo>
                <a:lnTo>
                  <a:pt x="1922" y="12604"/>
                </a:lnTo>
                <a:lnTo>
                  <a:pt x="2093" y="12775"/>
                </a:lnTo>
                <a:lnTo>
                  <a:pt x="2312" y="13018"/>
                </a:lnTo>
                <a:lnTo>
                  <a:pt x="2531" y="13237"/>
                </a:lnTo>
                <a:lnTo>
                  <a:pt x="2798" y="13456"/>
                </a:lnTo>
                <a:lnTo>
                  <a:pt x="3042" y="13651"/>
                </a:lnTo>
                <a:lnTo>
                  <a:pt x="3090" y="13699"/>
                </a:lnTo>
                <a:lnTo>
                  <a:pt x="3139" y="13699"/>
                </a:lnTo>
                <a:lnTo>
                  <a:pt x="3236" y="13675"/>
                </a:lnTo>
                <a:lnTo>
                  <a:pt x="3358" y="13699"/>
                </a:lnTo>
                <a:lnTo>
                  <a:pt x="3455" y="13675"/>
                </a:lnTo>
                <a:lnTo>
                  <a:pt x="3577" y="13651"/>
                </a:lnTo>
                <a:lnTo>
                  <a:pt x="3699" y="13602"/>
                </a:lnTo>
                <a:lnTo>
                  <a:pt x="3918" y="13456"/>
                </a:lnTo>
                <a:lnTo>
                  <a:pt x="4088" y="13334"/>
                </a:lnTo>
                <a:lnTo>
                  <a:pt x="4331" y="13140"/>
                </a:lnTo>
                <a:lnTo>
                  <a:pt x="4575" y="12921"/>
                </a:lnTo>
                <a:lnTo>
                  <a:pt x="5013" y="12434"/>
                </a:lnTo>
                <a:lnTo>
                  <a:pt x="5110" y="12531"/>
                </a:lnTo>
                <a:lnTo>
                  <a:pt x="5232" y="12580"/>
                </a:lnTo>
                <a:lnTo>
                  <a:pt x="5451" y="12677"/>
                </a:lnTo>
                <a:lnTo>
                  <a:pt x="5767" y="12823"/>
                </a:lnTo>
                <a:lnTo>
                  <a:pt x="5937" y="12872"/>
                </a:lnTo>
                <a:lnTo>
                  <a:pt x="6108" y="12896"/>
                </a:lnTo>
                <a:lnTo>
                  <a:pt x="6156" y="13091"/>
                </a:lnTo>
                <a:lnTo>
                  <a:pt x="6181" y="13261"/>
                </a:lnTo>
                <a:lnTo>
                  <a:pt x="6254" y="13651"/>
                </a:lnTo>
                <a:lnTo>
                  <a:pt x="6302" y="14040"/>
                </a:lnTo>
                <a:lnTo>
                  <a:pt x="6302" y="14259"/>
                </a:lnTo>
                <a:lnTo>
                  <a:pt x="6302" y="14502"/>
                </a:lnTo>
                <a:lnTo>
                  <a:pt x="6327" y="14600"/>
                </a:lnTo>
                <a:lnTo>
                  <a:pt x="6351" y="14721"/>
                </a:lnTo>
                <a:lnTo>
                  <a:pt x="6400" y="14794"/>
                </a:lnTo>
                <a:lnTo>
                  <a:pt x="6473" y="14867"/>
                </a:lnTo>
                <a:lnTo>
                  <a:pt x="6497" y="14892"/>
                </a:lnTo>
                <a:lnTo>
                  <a:pt x="6521" y="14940"/>
                </a:lnTo>
                <a:lnTo>
                  <a:pt x="6619" y="14989"/>
                </a:lnTo>
                <a:lnTo>
                  <a:pt x="6716" y="15038"/>
                </a:lnTo>
                <a:lnTo>
                  <a:pt x="6838" y="15062"/>
                </a:lnTo>
                <a:lnTo>
                  <a:pt x="6959" y="15086"/>
                </a:lnTo>
                <a:lnTo>
                  <a:pt x="7203" y="15086"/>
                </a:lnTo>
                <a:lnTo>
                  <a:pt x="7421" y="15062"/>
                </a:lnTo>
                <a:lnTo>
                  <a:pt x="8030" y="15038"/>
                </a:lnTo>
                <a:lnTo>
                  <a:pt x="8638" y="15038"/>
                </a:lnTo>
                <a:lnTo>
                  <a:pt x="8735" y="15013"/>
                </a:lnTo>
                <a:lnTo>
                  <a:pt x="8808" y="14965"/>
                </a:lnTo>
                <a:lnTo>
                  <a:pt x="8857" y="14867"/>
                </a:lnTo>
                <a:lnTo>
                  <a:pt x="8881" y="14794"/>
                </a:lnTo>
                <a:lnTo>
                  <a:pt x="8906" y="14770"/>
                </a:lnTo>
                <a:lnTo>
                  <a:pt x="8979" y="14673"/>
                </a:lnTo>
                <a:lnTo>
                  <a:pt x="9027" y="14551"/>
                </a:lnTo>
                <a:lnTo>
                  <a:pt x="9100" y="14283"/>
                </a:lnTo>
                <a:lnTo>
                  <a:pt x="9149" y="13772"/>
                </a:lnTo>
                <a:lnTo>
                  <a:pt x="9222" y="13286"/>
                </a:lnTo>
                <a:lnTo>
                  <a:pt x="9246" y="13042"/>
                </a:lnTo>
                <a:lnTo>
                  <a:pt x="9246" y="12799"/>
                </a:lnTo>
                <a:lnTo>
                  <a:pt x="9514" y="12799"/>
                </a:lnTo>
                <a:lnTo>
                  <a:pt x="9757" y="12726"/>
                </a:lnTo>
                <a:lnTo>
                  <a:pt x="10001" y="12629"/>
                </a:lnTo>
                <a:lnTo>
                  <a:pt x="10122" y="12556"/>
                </a:lnTo>
                <a:lnTo>
                  <a:pt x="10220" y="12483"/>
                </a:lnTo>
                <a:lnTo>
                  <a:pt x="10341" y="12604"/>
                </a:lnTo>
                <a:lnTo>
                  <a:pt x="10487" y="12726"/>
                </a:lnTo>
                <a:lnTo>
                  <a:pt x="10779" y="12945"/>
                </a:lnTo>
                <a:lnTo>
                  <a:pt x="11290" y="13310"/>
                </a:lnTo>
                <a:lnTo>
                  <a:pt x="11826" y="13675"/>
                </a:lnTo>
                <a:lnTo>
                  <a:pt x="11874" y="13699"/>
                </a:lnTo>
                <a:lnTo>
                  <a:pt x="11947" y="13724"/>
                </a:lnTo>
                <a:lnTo>
                  <a:pt x="11996" y="13699"/>
                </a:lnTo>
                <a:lnTo>
                  <a:pt x="12045" y="13675"/>
                </a:lnTo>
                <a:lnTo>
                  <a:pt x="12142" y="13602"/>
                </a:lnTo>
                <a:lnTo>
                  <a:pt x="12166" y="13480"/>
                </a:lnTo>
                <a:lnTo>
                  <a:pt x="12361" y="13334"/>
                </a:lnTo>
                <a:lnTo>
                  <a:pt x="12531" y="13164"/>
                </a:lnTo>
                <a:lnTo>
                  <a:pt x="12872" y="12799"/>
                </a:lnTo>
                <a:lnTo>
                  <a:pt x="13286" y="12385"/>
                </a:lnTo>
                <a:lnTo>
                  <a:pt x="13480" y="12166"/>
                </a:lnTo>
                <a:lnTo>
                  <a:pt x="13675" y="11947"/>
                </a:lnTo>
                <a:lnTo>
                  <a:pt x="13699" y="11874"/>
                </a:lnTo>
                <a:lnTo>
                  <a:pt x="13699" y="11801"/>
                </a:lnTo>
                <a:lnTo>
                  <a:pt x="13724" y="11704"/>
                </a:lnTo>
                <a:lnTo>
                  <a:pt x="13699" y="11607"/>
                </a:lnTo>
                <a:lnTo>
                  <a:pt x="13553" y="11363"/>
                </a:lnTo>
                <a:lnTo>
                  <a:pt x="13407" y="11120"/>
                </a:lnTo>
                <a:lnTo>
                  <a:pt x="13067" y="10682"/>
                </a:lnTo>
                <a:lnTo>
                  <a:pt x="12945" y="10512"/>
                </a:lnTo>
                <a:lnTo>
                  <a:pt x="12799" y="10341"/>
                </a:lnTo>
                <a:lnTo>
                  <a:pt x="12629" y="10195"/>
                </a:lnTo>
                <a:lnTo>
                  <a:pt x="12458" y="10074"/>
                </a:lnTo>
                <a:lnTo>
                  <a:pt x="12604" y="9855"/>
                </a:lnTo>
                <a:lnTo>
                  <a:pt x="12750" y="9611"/>
                </a:lnTo>
                <a:lnTo>
                  <a:pt x="12823" y="9368"/>
                </a:lnTo>
                <a:lnTo>
                  <a:pt x="12872" y="9125"/>
                </a:lnTo>
                <a:lnTo>
                  <a:pt x="12994" y="9149"/>
                </a:lnTo>
                <a:lnTo>
                  <a:pt x="13091" y="9173"/>
                </a:lnTo>
                <a:lnTo>
                  <a:pt x="13334" y="9173"/>
                </a:lnTo>
                <a:lnTo>
                  <a:pt x="13797" y="9149"/>
                </a:lnTo>
                <a:lnTo>
                  <a:pt x="14283" y="9125"/>
                </a:lnTo>
                <a:lnTo>
                  <a:pt x="14794" y="9076"/>
                </a:lnTo>
                <a:lnTo>
                  <a:pt x="14867" y="9052"/>
                </a:lnTo>
                <a:lnTo>
                  <a:pt x="14916" y="9003"/>
                </a:lnTo>
                <a:lnTo>
                  <a:pt x="14940" y="8954"/>
                </a:lnTo>
                <a:lnTo>
                  <a:pt x="14965" y="8906"/>
                </a:lnTo>
                <a:lnTo>
                  <a:pt x="15038" y="8881"/>
                </a:lnTo>
                <a:lnTo>
                  <a:pt x="15086" y="8833"/>
                </a:lnTo>
                <a:lnTo>
                  <a:pt x="15135" y="8760"/>
                </a:lnTo>
                <a:lnTo>
                  <a:pt x="15135" y="8687"/>
                </a:lnTo>
                <a:lnTo>
                  <a:pt x="15135" y="7689"/>
                </a:lnTo>
                <a:lnTo>
                  <a:pt x="15135" y="7203"/>
                </a:lnTo>
                <a:lnTo>
                  <a:pt x="15086" y="6716"/>
                </a:lnTo>
                <a:lnTo>
                  <a:pt x="15062" y="6643"/>
                </a:lnTo>
                <a:lnTo>
                  <a:pt x="15013" y="6570"/>
                </a:lnTo>
                <a:lnTo>
                  <a:pt x="14940" y="6546"/>
                </a:lnTo>
                <a:lnTo>
                  <a:pt x="14867" y="6521"/>
                </a:lnTo>
                <a:lnTo>
                  <a:pt x="14819" y="6400"/>
                </a:lnTo>
                <a:lnTo>
                  <a:pt x="14746" y="6302"/>
                </a:lnTo>
                <a:lnTo>
                  <a:pt x="14648" y="6229"/>
                </a:lnTo>
                <a:lnTo>
                  <a:pt x="14527" y="6181"/>
                </a:lnTo>
                <a:lnTo>
                  <a:pt x="14259" y="6108"/>
                </a:lnTo>
                <a:lnTo>
                  <a:pt x="14016" y="6083"/>
                </a:lnTo>
                <a:lnTo>
                  <a:pt x="13480" y="6010"/>
                </a:lnTo>
                <a:lnTo>
                  <a:pt x="13213" y="5986"/>
                </a:lnTo>
                <a:lnTo>
                  <a:pt x="12921" y="5986"/>
                </a:lnTo>
                <a:lnTo>
                  <a:pt x="12896" y="5694"/>
                </a:lnTo>
                <a:lnTo>
                  <a:pt x="12848" y="5426"/>
                </a:lnTo>
                <a:lnTo>
                  <a:pt x="12823" y="5256"/>
                </a:lnTo>
                <a:lnTo>
                  <a:pt x="12775" y="5086"/>
                </a:lnTo>
                <a:lnTo>
                  <a:pt x="12702" y="4915"/>
                </a:lnTo>
                <a:lnTo>
                  <a:pt x="12629" y="4769"/>
                </a:lnTo>
                <a:lnTo>
                  <a:pt x="12750" y="4599"/>
                </a:lnTo>
                <a:lnTo>
                  <a:pt x="12848" y="4453"/>
                </a:lnTo>
                <a:lnTo>
                  <a:pt x="13213" y="3918"/>
                </a:lnTo>
                <a:lnTo>
                  <a:pt x="13432" y="3650"/>
                </a:lnTo>
                <a:lnTo>
                  <a:pt x="13651" y="3407"/>
                </a:lnTo>
                <a:lnTo>
                  <a:pt x="13699" y="3309"/>
                </a:lnTo>
                <a:lnTo>
                  <a:pt x="13699" y="3261"/>
                </a:lnTo>
                <a:lnTo>
                  <a:pt x="13699" y="3212"/>
                </a:lnTo>
                <a:lnTo>
                  <a:pt x="13675" y="3139"/>
                </a:lnTo>
                <a:lnTo>
                  <a:pt x="13699" y="3090"/>
                </a:lnTo>
                <a:lnTo>
                  <a:pt x="13675" y="3017"/>
                </a:lnTo>
                <a:lnTo>
                  <a:pt x="13675" y="2944"/>
                </a:lnTo>
                <a:lnTo>
                  <a:pt x="13602" y="2847"/>
                </a:lnTo>
                <a:lnTo>
                  <a:pt x="13407" y="2628"/>
                </a:lnTo>
                <a:lnTo>
                  <a:pt x="13164" y="2360"/>
                </a:lnTo>
                <a:lnTo>
                  <a:pt x="12896" y="2093"/>
                </a:lnTo>
                <a:lnTo>
                  <a:pt x="12702" y="1922"/>
                </a:lnTo>
                <a:lnTo>
                  <a:pt x="12434" y="1728"/>
                </a:lnTo>
                <a:lnTo>
                  <a:pt x="12312" y="1655"/>
                </a:lnTo>
                <a:lnTo>
                  <a:pt x="12166" y="1582"/>
                </a:lnTo>
                <a:lnTo>
                  <a:pt x="12020" y="1557"/>
                </a:lnTo>
                <a:lnTo>
                  <a:pt x="11899" y="1582"/>
                </a:lnTo>
                <a:lnTo>
                  <a:pt x="11850" y="1582"/>
                </a:lnTo>
                <a:lnTo>
                  <a:pt x="11777" y="1606"/>
                </a:lnTo>
                <a:lnTo>
                  <a:pt x="11534" y="1728"/>
                </a:lnTo>
                <a:lnTo>
                  <a:pt x="11290" y="1874"/>
                </a:lnTo>
                <a:lnTo>
                  <a:pt x="10828" y="2190"/>
                </a:lnTo>
                <a:lnTo>
                  <a:pt x="10560" y="2385"/>
                </a:lnTo>
                <a:lnTo>
                  <a:pt x="10414" y="2506"/>
                </a:lnTo>
                <a:lnTo>
                  <a:pt x="10293" y="2628"/>
                </a:lnTo>
                <a:lnTo>
                  <a:pt x="10098" y="2506"/>
                </a:lnTo>
                <a:lnTo>
                  <a:pt x="9879" y="2409"/>
                </a:lnTo>
                <a:lnTo>
                  <a:pt x="9636" y="2336"/>
                </a:lnTo>
                <a:lnTo>
                  <a:pt x="9417" y="2312"/>
                </a:lnTo>
                <a:lnTo>
                  <a:pt x="9392" y="2287"/>
                </a:lnTo>
                <a:lnTo>
                  <a:pt x="9295" y="1995"/>
                </a:lnTo>
                <a:lnTo>
                  <a:pt x="9246" y="1703"/>
                </a:lnTo>
                <a:lnTo>
                  <a:pt x="9246" y="1679"/>
                </a:lnTo>
                <a:lnTo>
                  <a:pt x="9271" y="1630"/>
                </a:lnTo>
                <a:lnTo>
                  <a:pt x="9271" y="1606"/>
                </a:lnTo>
                <a:lnTo>
                  <a:pt x="9198" y="1484"/>
                </a:lnTo>
                <a:lnTo>
                  <a:pt x="9149" y="949"/>
                </a:lnTo>
                <a:lnTo>
                  <a:pt x="9125" y="681"/>
                </a:lnTo>
                <a:lnTo>
                  <a:pt x="9052" y="438"/>
                </a:lnTo>
                <a:lnTo>
                  <a:pt x="9100" y="389"/>
                </a:lnTo>
                <a:lnTo>
                  <a:pt x="9100" y="341"/>
                </a:lnTo>
                <a:lnTo>
                  <a:pt x="9125" y="292"/>
                </a:lnTo>
                <a:lnTo>
                  <a:pt x="9100" y="243"/>
                </a:lnTo>
                <a:lnTo>
                  <a:pt x="9076" y="170"/>
                </a:lnTo>
                <a:lnTo>
                  <a:pt x="9052" y="146"/>
                </a:lnTo>
                <a:lnTo>
                  <a:pt x="9003" y="97"/>
                </a:lnTo>
                <a:lnTo>
                  <a:pt x="8930" y="97"/>
                </a:lnTo>
                <a:lnTo>
                  <a:pt x="8614" y="49"/>
                </a:lnTo>
                <a:lnTo>
                  <a:pt x="8297" y="49"/>
                </a:lnTo>
                <a:lnTo>
                  <a:pt x="7665" y="24"/>
                </a:lnTo>
                <a:lnTo>
                  <a:pt x="7348" y="24"/>
                </a:lnTo>
                <a:lnTo>
                  <a:pt x="7008" y="0"/>
                </a:lnTo>
                <a:close/>
                <a:moveTo>
                  <a:pt x="17471" y="11655"/>
                </a:moveTo>
                <a:lnTo>
                  <a:pt x="17300" y="11704"/>
                </a:lnTo>
                <a:lnTo>
                  <a:pt x="16960" y="11801"/>
                </a:lnTo>
                <a:lnTo>
                  <a:pt x="16692" y="11923"/>
                </a:lnTo>
                <a:lnTo>
                  <a:pt x="16522" y="12045"/>
                </a:lnTo>
                <a:lnTo>
                  <a:pt x="16351" y="12191"/>
                </a:lnTo>
                <a:lnTo>
                  <a:pt x="16205" y="12385"/>
                </a:lnTo>
                <a:lnTo>
                  <a:pt x="16084" y="12556"/>
                </a:lnTo>
                <a:lnTo>
                  <a:pt x="15986" y="12750"/>
                </a:lnTo>
                <a:lnTo>
                  <a:pt x="15913" y="12969"/>
                </a:lnTo>
                <a:lnTo>
                  <a:pt x="15865" y="13188"/>
                </a:lnTo>
                <a:lnTo>
                  <a:pt x="15816" y="13407"/>
                </a:lnTo>
                <a:lnTo>
                  <a:pt x="15816" y="13602"/>
                </a:lnTo>
                <a:lnTo>
                  <a:pt x="15816" y="13797"/>
                </a:lnTo>
                <a:lnTo>
                  <a:pt x="15865" y="13991"/>
                </a:lnTo>
                <a:lnTo>
                  <a:pt x="15913" y="14186"/>
                </a:lnTo>
                <a:lnTo>
                  <a:pt x="16011" y="14381"/>
                </a:lnTo>
                <a:lnTo>
                  <a:pt x="16108" y="14551"/>
                </a:lnTo>
                <a:lnTo>
                  <a:pt x="16230" y="14721"/>
                </a:lnTo>
                <a:lnTo>
                  <a:pt x="16351" y="14892"/>
                </a:lnTo>
                <a:lnTo>
                  <a:pt x="16497" y="15038"/>
                </a:lnTo>
                <a:lnTo>
                  <a:pt x="16668" y="15159"/>
                </a:lnTo>
                <a:lnTo>
                  <a:pt x="16838" y="15257"/>
                </a:lnTo>
                <a:lnTo>
                  <a:pt x="17008" y="15354"/>
                </a:lnTo>
                <a:lnTo>
                  <a:pt x="17203" y="15427"/>
                </a:lnTo>
                <a:lnTo>
                  <a:pt x="17398" y="15476"/>
                </a:lnTo>
                <a:lnTo>
                  <a:pt x="17787" y="15476"/>
                </a:lnTo>
                <a:lnTo>
                  <a:pt x="17957" y="15427"/>
                </a:lnTo>
                <a:lnTo>
                  <a:pt x="18128" y="15403"/>
                </a:lnTo>
                <a:lnTo>
                  <a:pt x="18420" y="15257"/>
                </a:lnTo>
                <a:lnTo>
                  <a:pt x="18712" y="15086"/>
                </a:lnTo>
                <a:lnTo>
                  <a:pt x="18955" y="14867"/>
                </a:lnTo>
                <a:lnTo>
                  <a:pt x="19174" y="14600"/>
                </a:lnTo>
                <a:lnTo>
                  <a:pt x="19369" y="14308"/>
                </a:lnTo>
                <a:lnTo>
                  <a:pt x="19515" y="14016"/>
                </a:lnTo>
                <a:lnTo>
                  <a:pt x="19612" y="13699"/>
                </a:lnTo>
                <a:lnTo>
                  <a:pt x="19636" y="13505"/>
                </a:lnTo>
                <a:lnTo>
                  <a:pt x="19661" y="13286"/>
                </a:lnTo>
                <a:lnTo>
                  <a:pt x="19636" y="13115"/>
                </a:lnTo>
                <a:lnTo>
                  <a:pt x="19588" y="12921"/>
                </a:lnTo>
                <a:lnTo>
                  <a:pt x="19539" y="12775"/>
                </a:lnTo>
                <a:lnTo>
                  <a:pt x="19466" y="12604"/>
                </a:lnTo>
                <a:lnTo>
                  <a:pt x="19344" y="12458"/>
                </a:lnTo>
                <a:lnTo>
                  <a:pt x="19247" y="12337"/>
                </a:lnTo>
                <a:lnTo>
                  <a:pt x="19101" y="12215"/>
                </a:lnTo>
                <a:lnTo>
                  <a:pt x="18979" y="12093"/>
                </a:lnTo>
                <a:lnTo>
                  <a:pt x="18809" y="11996"/>
                </a:lnTo>
                <a:lnTo>
                  <a:pt x="18639" y="11923"/>
                </a:lnTo>
                <a:lnTo>
                  <a:pt x="18468" y="11850"/>
                </a:lnTo>
                <a:lnTo>
                  <a:pt x="18298" y="11801"/>
                </a:lnTo>
                <a:lnTo>
                  <a:pt x="18103" y="11753"/>
                </a:lnTo>
                <a:lnTo>
                  <a:pt x="17933" y="11728"/>
                </a:lnTo>
                <a:lnTo>
                  <a:pt x="17787" y="11680"/>
                </a:lnTo>
                <a:lnTo>
                  <a:pt x="17617" y="11655"/>
                </a:lnTo>
                <a:close/>
                <a:moveTo>
                  <a:pt x="17957" y="9417"/>
                </a:moveTo>
                <a:lnTo>
                  <a:pt x="17860" y="9490"/>
                </a:lnTo>
                <a:lnTo>
                  <a:pt x="17860" y="9514"/>
                </a:lnTo>
                <a:lnTo>
                  <a:pt x="17811" y="9587"/>
                </a:lnTo>
                <a:lnTo>
                  <a:pt x="17836" y="9660"/>
                </a:lnTo>
                <a:lnTo>
                  <a:pt x="17884" y="9709"/>
                </a:lnTo>
                <a:lnTo>
                  <a:pt x="17811" y="9757"/>
                </a:lnTo>
                <a:lnTo>
                  <a:pt x="17763" y="9782"/>
                </a:lnTo>
                <a:lnTo>
                  <a:pt x="17738" y="9830"/>
                </a:lnTo>
                <a:lnTo>
                  <a:pt x="17738" y="9879"/>
                </a:lnTo>
                <a:lnTo>
                  <a:pt x="17738" y="9928"/>
                </a:lnTo>
                <a:lnTo>
                  <a:pt x="17787" y="10001"/>
                </a:lnTo>
                <a:lnTo>
                  <a:pt x="17836" y="10049"/>
                </a:lnTo>
                <a:lnTo>
                  <a:pt x="17884" y="10098"/>
                </a:lnTo>
                <a:lnTo>
                  <a:pt x="17957" y="10122"/>
                </a:lnTo>
                <a:lnTo>
                  <a:pt x="17933" y="10147"/>
                </a:lnTo>
                <a:lnTo>
                  <a:pt x="17884" y="10195"/>
                </a:lnTo>
                <a:lnTo>
                  <a:pt x="17860" y="10244"/>
                </a:lnTo>
                <a:lnTo>
                  <a:pt x="17884" y="10317"/>
                </a:lnTo>
                <a:lnTo>
                  <a:pt x="17933" y="10414"/>
                </a:lnTo>
                <a:lnTo>
                  <a:pt x="18006" y="10487"/>
                </a:lnTo>
                <a:lnTo>
                  <a:pt x="18103" y="10512"/>
                </a:lnTo>
                <a:lnTo>
                  <a:pt x="18176" y="10536"/>
                </a:lnTo>
                <a:lnTo>
                  <a:pt x="18444" y="10585"/>
                </a:lnTo>
                <a:lnTo>
                  <a:pt x="18590" y="10609"/>
                </a:lnTo>
                <a:lnTo>
                  <a:pt x="18639" y="10633"/>
                </a:lnTo>
                <a:lnTo>
                  <a:pt x="18687" y="10609"/>
                </a:lnTo>
                <a:lnTo>
                  <a:pt x="18760" y="10682"/>
                </a:lnTo>
                <a:lnTo>
                  <a:pt x="18858" y="10731"/>
                </a:lnTo>
                <a:lnTo>
                  <a:pt x="18906" y="10731"/>
                </a:lnTo>
                <a:lnTo>
                  <a:pt x="19174" y="10828"/>
                </a:lnTo>
                <a:lnTo>
                  <a:pt x="19296" y="10877"/>
                </a:lnTo>
                <a:lnTo>
                  <a:pt x="19393" y="10950"/>
                </a:lnTo>
                <a:lnTo>
                  <a:pt x="19466" y="10998"/>
                </a:lnTo>
                <a:lnTo>
                  <a:pt x="19539" y="11023"/>
                </a:lnTo>
                <a:lnTo>
                  <a:pt x="19612" y="10998"/>
                </a:lnTo>
                <a:lnTo>
                  <a:pt x="19661" y="10974"/>
                </a:lnTo>
                <a:lnTo>
                  <a:pt x="19709" y="10950"/>
                </a:lnTo>
                <a:lnTo>
                  <a:pt x="19734" y="10901"/>
                </a:lnTo>
                <a:lnTo>
                  <a:pt x="19904" y="10779"/>
                </a:lnTo>
                <a:lnTo>
                  <a:pt x="19977" y="10706"/>
                </a:lnTo>
                <a:lnTo>
                  <a:pt x="20074" y="10658"/>
                </a:lnTo>
                <a:lnTo>
                  <a:pt x="20293" y="10487"/>
                </a:lnTo>
                <a:lnTo>
                  <a:pt x="20537" y="10366"/>
                </a:lnTo>
                <a:lnTo>
                  <a:pt x="20561" y="10341"/>
                </a:lnTo>
                <a:lnTo>
                  <a:pt x="20707" y="10463"/>
                </a:lnTo>
                <a:lnTo>
                  <a:pt x="20877" y="10609"/>
                </a:lnTo>
                <a:lnTo>
                  <a:pt x="21096" y="10828"/>
                </a:lnTo>
                <a:lnTo>
                  <a:pt x="21096" y="10828"/>
                </a:lnTo>
                <a:lnTo>
                  <a:pt x="21023" y="10779"/>
                </a:lnTo>
                <a:lnTo>
                  <a:pt x="20877" y="10682"/>
                </a:lnTo>
                <a:lnTo>
                  <a:pt x="20804" y="10658"/>
                </a:lnTo>
                <a:lnTo>
                  <a:pt x="20707" y="10633"/>
                </a:lnTo>
                <a:lnTo>
                  <a:pt x="20683" y="10633"/>
                </a:lnTo>
                <a:lnTo>
                  <a:pt x="20610" y="10658"/>
                </a:lnTo>
                <a:lnTo>
                  <a:pt x="20561" y="10731"/>
                </a:lnTo>
                <a:lnTo>
                  <a:pt x="20537" y="10779"/>
                </a:lnTo>
                <a:lnTo>
                  <a:pt x="20561" y="10852"/>
                </a:lnTo>
                <a:lnTo>
                  <a:pt x="20610" y="10925"/>
                </a:lnTo>
                <a:lnTo>
                  <a:pt x="20537" y="10974"/>
                </a:lnTo>
                <a:lnTo>
                  <a:pt x="20488" y="11023"/>
                </a:lnTo>
                <a:lnTo>
                  <a:pt x="20488" y="11096"/>
                </a:lnTo>
                <a:lnTo>
                  <a:pt x="20561" y="11266"/>
                </a:lnTo>
                <a:lnTo>
                  <a:pt x="20634" y="11436"/>
                </a:lnTo>
                <a:lnTo>
                  <a:pt x="20756" y="11582"/>
                </a:lnTo>
                <a:lnTo>
                  <a:pt x="20707" y="11534"/>
                </a:lnTo>
                <a:lnTo>
                  <a:pt x="20610" y="11412"/>
                </a:lnTo>
                <a:lnTo>
                  <a:pt x="20561" y="11315"/>
                </a:lnTo>
                <a:lnTo>
                  <a:pt x="20537" y="11266"/>
                </a:lnTo>
                <a:lnTo>
                  <a:pt x="20488" y="11242"/>
                </a:lnTo>
                <a:lnTo>
                  <a:pt x="20439" y="11217"/>
                </a:lnTo>
                <a:lnTo>
                  <a:pt x="20342" y="11217"/>
                </a:lnTo>
                <a:lnTo>
                  <a:pt x="20293" y="11242"/>
                </a:lnTo>
                <a:lnTo>
                  <a:pt x="20269" y="11290"/>
                </a:lnTo>
                <a:lnTo>
                  <a:pt x="20245" y="11339"/>
                </a:lnTo>
                <a:lnTo>
                  <a:pt x="20245" y="11436"/>
                </a:lnTo>
                <a:lnTo>
                  <a:pt x="20245" y="11509"/>
                </a:lnTo>
                <a:lnTo>
                  <a:pt x="20318" y="11680"/>
                </a:lnTo>
                <a:lnTo>
                  <a:pt x="20537" y="12020"/>
                </a:lnTo>
                <a:lnTo>
                  <a:pt x="20585" y="12069"/>
                </a:lnTo>
                <a:lnTo>
                  <a:pt x="20658" y="12093"/>
                </a:lnTo>
                <a:lnTo>
                  <a:pt x="20707" y="12239"/>
                </a:lnTo>
                <a:lnTo>
                  <a:pt x="20731" y="12385"/>
                </a:lnTo>
                <a:lnTo>
                  <a:pt x="20756" y="12556"/>
                </a:lnTo>
                <a:lnTo>
                  <a:pt x="20756" y="12677"/>
                </a:lnTo>
                <a:lnTo>
                  <a:pt x="20780" y="12799"/>
                </a:lnTo>
                <a:lnTo>
                  <a:pt x="20804" y="12872"/>
                </a:lnTo>
                <a:lnTo>
                  <a:pt x="20853" y="12921"/>
                </a:lnTo>
                <a:lnTo>
                  <a:pt x="20926" y="12945"/>
                </a:lnTo>
                <a:lnTo>
                  <a:pt x="21023" y="12945"/>
                </a:lnTo>
                <a:lnTo>
                  <a:pt x="21218" y="12994"/>
                </a:lnTo>
                <a:lnTo>
                  <a:pt x="21413" y="13018"/>
                </a:lnTo>
                <a:lnTo>
                  <a:pt x="21534" y="13042"/>
                </a:lnTo>
                <a:lnTo>
                  <a:pt x="21705" y="13067"/>
                </a:lnTo>
                <a:lnTo>
                  <a:pt x="21899" y="13091"/>
                </a:lnTo>
                <a:lnTo>
                  <a:pt x="21997" y="13115"/>
                </a:lnTo>
                <a:lnTo>
                  <a:pt x="22070" y="13164"/>
                </a:lnTo>
                <a:lnTo>
                  <a:pt x="22070" y="13359"/>
                </a:lnTo>
                <a:lnTo>
                  <a:pt x="22070" y="13578"/>
                </a:lnTo>
                <a:lnTo>
                  <a:pt x="22070" y="13699"/>
                </a:lnTo>
                <a:lnTo>
                  <a:pt x="22045" y="13675"/>
                </a:lnTo>
                <a:lnTo>
                  <a:pt x="21997" y="13626"/>
                </a:lnTo>
                <a:lnTo>
                  <a:pt x="21924" y="13602"/>
                </a:lnTo>
                <a:lnTo>
                  <a:pt x="21851" y="13626"/>
                </a:lnTo>
                <a:lnTo>
                  <a:pt x="21802" y="13675"/>
                </a:lnTo>
                <a:lnTo>
                  <a:pt x="21778" y="13724"/>
                </a:lnTo>
                <a:lnTo>
                  <a:pt x="21729" y="13651"/>
                </a:lnTo>
                <a:lnTo>
                  <a:pt x="21680" y="13602"/>
                </a:lnTo>
                <a:lnTo>
                  <a:pt x="21656" y="13602"/>
                </a:lnTo>
                <a:lnTo>
                  <a:pt x="21607" y="13578"/>
                </a:lnTo>
                <a:lnTo>
                  <a:pt x="21534" y="13602"/>
                </a:lnTo>
                <a:lnTo>
                  <a:pt x="21486" y="13651"/>
                </a:lnTo>
                <a:lnTo>
                  <a:pt x="21437" y="13699"/>
                </a:lnTo>
                <a:lnTo>
                  <a:pt x="21388" y="13894"/>
                </a:lnTo>
                <a:lnTo>
                  <a:pt x="21364" y="13991"/>
                </a:lnTo>
                <a:lnTo>
                  <a:pt x="21315" y="14137"/>
                </a:lnTo>
                <a:lnTo>
                  <a:pt x="21315" y="14089"/>
                </a:lnTo>
                <a:lnTo>
                  <a:pt x="21315" y="13918"/>
                </a:lnTo>
                <a:lnTo>
                  <a:pt x="21291" y="13772"/>
                </a:lnTo>
                <a:lnTo>
                  <a:pt x="21267" y="13724"/>
                </a:lnTo>
                <a:lnTo>
                  <a:pt x="21242" y="13699"/>
                </a:lnTo>
                <a:lnTo>
                  <a:pt x="21194" y="13675"/>
                </a:lnTo>
                <a:lnTo>
                  <a:pt x="21145" y="13651"/>
                </a:lnTo>
                <a:lnTo>
                  <a:pt x="21072" y="13675"/>
                </a:lnTo>
                <a:lnTo>
                  <a:pt x="21023" y="13724"/>
                </a:lnTo>
                <a:lnTo>
                  <a:pt x="20999" y="13772"/>
                </a:lnTo>
                <a:lnTo>
                  <a:pt x="20975" y="13845"/>
                </a:lnTo>
                <a:lnTo>
                  <a:pt x="20926" y="13967"/>
                </a:lnTo>
                <a:lnTo>
                  <a:pt x="20926" y="14016"/>
                </a:lnTo>
                <a:lnTo>
                  <a:pt x="20829" y="14381"/>
                </a:lnTo>
                <a:lnTo>
                  <a:pt x="20829" y="14454"/>
                </a:lnTo>
                <a:lnTo>
                  <a:pt x="20756" y="14600"/>
                </a:lnTo>
                <a:lnTo>
                  <a:pt x="20707" y="14721"/>
                </a:lnTo>
                <a:lnTo>
                  <a:pt x="20610" y="14867"/>
                </a:lnTo>
                <a:lnTo>
                  <a:pt x="20512" y="14989"/>
                </a:lnTo>
                <a:lnTo>
                  <a:pt x="20488" y="15038"/>
                </a:lnTo>
                <a:lnTo>
                  <a:pt x="20439" y="15086"/>
                </a:lnTo>
                <a:lnTo>
                  <a:pt x="20439" y="15135"/>
                </a:lnTo>
                <a:lnTo>
                  <a:pt x="20439" y="15184"/>
                </a:lnTo>
                <a:lnTo>
                  <a:pt x="20439" y="15257"/>
                </a:lnTo>
                <a:lnTo>
                  <a:pt x="20488" y="15305"/>
                </a:lnTo>
                <a:lnTo>
                  <a:pt x="20512" y="15330"/>
                </a:lnTo>
                <a:lnTo>
                  <a:pt x="20585" y="15354"/>
                </a:lnTo>
                <a:lnTo>
                  <a:pt x="20634" y="15378"/>
                </a:lnTo>
                <a:lnTo>
                  <a:pt x="20658" y="15378"/>
                </a:lnTo>
                <a:lnTo>
                  <a:pt x="20804" y="15548"/>
                </a:lnTo>
                <a:lnTo>
                  <a:pt x="20926" y="15694"/>
                </a:lnTo>
                <a:lnTo>
                  <a:pt x="21048" y="15889"/>
                </a:lnTo>
                <a:lnTo>
                  <a:pt x="21194" y="16108"/>
                </a:lnTo>
                <a:lnTo>
                  <a:pt x="21048" y="16254"/>
                </a:lnTo>
                <a:lnTo>
                  <a:pt x="20902" y="16424"/>
                </a:lnTo>
                <a:lnTo>
                  <a:pt x="20829" y="16473"/>
                </a:lnTo>
                <a:lnTo>
                  <a:pt x="20756" y="16424"/>
                </a:lnTo>
                <a:lnTo>
                  <a:pt x="20683" y="16400"/>
                </a:lnTo>
                <a:lnTo>
                  <a:pt x="20585" y="16424"/>
                </a:lnTo>
                <a:lnTo>
                  <a:pt x="20488" y="16473"/>
                </a:lnTo>
                <a:lnTo>
                  <a:pt x="20488" y="16376"/>
                </a:lnTo>
                <a:lnTo>
                  <a:pt x="20464" y="16303"/>
                </a:lnTo>
                <a:lnTo>
                  <a:pt x="20391" y="16230"/>
                </a:lnTo>
                <a:lnTo>
                  <a:pt x="20293" y="16205"/>
                </a:lnTo>
                <a:lnTo>
                  <a:pt x="20220" y="16230"/>
                </a:lnTo>
                <a:lnTo>
                  <a:pt x="20220" y="16157"/>
                </a:lnTo>
                <a:lnTo>
                  <a:pt x="20220" y="16108"/>
                </a:lnTo>
                <a:lnTo>
                  <a:pt x="20196" y="16035"/>
                </a:lnTo>
                <a:lnTo>
                  <a:pt x="20172" y="16011"/>
                </a:lnTo>
                <a:lnTo>
                  <a:pt x="20123" y="15986"/>
                </a:lnTo>
                <a:lnTo>
                  <a:pt x="20074" y="15962"/>
                </a:lnTo>
                <a:lnTo>
                  <a:pt x="20001" y="15986"/>
                </a:lnTo>
                <a:lnTo>
                  <a:pt x="19928" y="16011"/>
                </a:lnTo>
                <a:lnTo>
                  <a:pt x="19831" y="16059"/>
                </a:lnTo>
                <a:lnTo>
                  <a:pt x="19636" y="16181"/>
                </a:lnTo>
                <a:lnTo>
                  <a:pt x="19588" y="16230"/>
                </a:lnTo>
                <a:lnTo>
                  <a:pt x="19466" y="16205"/>
                </a:lnTo>
                <a:lnTo>
                  <a:pt x="19417" y="16205"/>
                </a:lnTo>
                <a:lnTo>
                  <a:pt x="19369" y="16230"/>
                </a:lnTo>
                <a:lnTo>
                  <a:pt x="19271" y="16254"/>
                </a:lnTo>
                <a:lnTo>
                  <a:pt x="19198" y="16303"/>
                </a:lnTo>
                <a:lnTo>
                  <a:pt x="19077" y="16376"/>
                </a:lnTo>
                <a:lnTo>
                  <a:pt x="18979" y="16400"/>
                </a:lnTo>
                <a:lnTo>
                  <a:pt x="18882" y="16424"/>
                </a:lnTo>
                <a:lnTo>
                  <a:pt x="18785" y="16473"/>
                </a:lnTo>
                <a:lnTo>
                  <a:pt x="18687" y="16497"/>
                </a:lnTo>
                <a:lnTo>
                  <a:pt x="18614" y="16546"/>
                </a:lnTo>
                <a:lnTo>
                  <a:pt x="18517" y="16595"/>
                </a:lnTo>
                <a:lnTo>
                  <a:pt x="18444" y="16619"/>
                </a:lnTo>
                <a:lnTo>
                  <a:pt x="18371" y="16668"/>
                </a:lnTo>
                <a:lnTo>
                  <a:pt x="18274" y="16692"/>
                </a:lnTo>
                <a:lnTo>
                  <a:pt x="18176" y="16716"/>
                </a:lnTo>
                <a:lnTo>
                  <a:pt x="18079" y="16765"/>
                </a:lnTo>
                <a:lnTo>
                  <a:pt x="18055" y="16814"/>
                </a:lnTo>
                <a:lnTo>
                  <a:pt x="18030" y="16838"/>
                </a:lnTo>
                <a:lnTo>
                  <a:pt x="18030" y="16911"/>
                </a:lnTo>
                <a:lnTo>
                  <a:pt x="18055" y="16960"/>
                </a:lnTo>
                <a:lnTo>
                  <a:pt x="18079" y="17008"/>
                </a:lnTo>
                <a:lnTo>
                  <a:pt x="18152" y="17057"/>
                </a:lnTo>
                <a:lnTo>
                  <a:pt x="18103" y="17106"/>
                </a:lnTo>
                <a:lnTo>
                  <a:pt x="18079" y="17154"/>
                </a:lnTo>
                <a:lnTo>
                  <a:pt x="18055" y="17203"/>
                </a:lnTo>
                <a:lnTo>
                  <a:pt x="18079" y="17252"/>
                </a:lnTo>
                <a:lnTo>
                  <a:pt x="18103" y="17300"/>
                </a:lnTo>
                <a:lnTo>
                  <a:pt x="18152" y="17349"/>
                </a:lnTo>
                <a:lnTo>
                  <a:pt x="18225" y="17373"/>
                </a:lnTo>
                <a:lnTo>
                  <a:pt x="18201" y="17373"/>
                </a:lnTo>
                <a:lnTo>
                  <a:pt x="18103" y="17398"/>
                </a:lnTo>
                <a:lnTo>
                  <a:pt x="18055" y="17446"/>
                </a:lnTo>
                <a:lnTo>
                  <a:pt x="18006" y="17519"/>
                </a:lnTo>
                <a:lnTo>
                  <a:pt x="18030" y="17592"/>
                </a:lnTo>
                <a:lnTo>
                  <a:pt x="18055" y="17641"/>
                </a:lnTo>
                <a:lnTo>
                  <a:pt x="18128" y="17690"/>
                </a:lnTo>
                <a:lnTo>
                  <a:pt x="18225" y="17714"/>
                </a:lnTo>
                <a:lnTo>
                  <a:pt x="17909" y="17738"/>
                </a:lnTo>
                <a:lnTo>
                  <a:pt x="17519" y="17738"/>
                </a:lnTo>
                <a:lnTo>
                  <a:pt x="17495" y="17568"/>
                </a:lnTo>
                <a:lnTo>
                  <a:pt x="17471" y="17398"/>
                </a:lnTo>
                <a:lnTo>
                  <a:pt x="17446" y="17300"/>
                </a:lnTo>
                <a:lnTo>
                  <a:pt x="17446" y="17203"/>
                </a:lnTo>
                <a:lnTo>
                  <a:pt x="17422" y="16984"/>
                </a:lnTo>
                <a:lnTo>
                  <a:pt x="17373" y="16765"/>
                </a:lnTo>
                <a:lnTo>
                  <a:pt x="17325" y="16668"/>
                </a:lnTo>
                <a:lnTo>
                  <a:pt x="17276" y="16595"/>
                </a:lnTo>
                <a:lnTo>
                  <a:pt x="17203" y="16522"/>
                </a:lnTo>
                <a:lnTo>
                  <a:pt x="17106" y="16473"/>
                </a:lnTo>
                <a:lnTo>
                  <a:pt x="17057" y="16449"/>
                </a:lnTo>
                <a:lnTo>
                  <a:pt x="17008" y="16449"/>
                </a:lnTo>
                <a:lnTo>
                  <a:pt x="16862" y="16424"/>
                </a:lnTo>
                <a:lnTo>
                  <a:pt x="16789" y="16400"/>
                </a:lnTo>
                <a:lnTo>
                  <a:pt x="16643" y="16327"/>
                </a:lnTo>
                <a:lnTo>
                  <a:pt x="16449" y="16254"/>
                </a:lnTo>
                <a:lnTo>
                  <a:pt x="16376" y="16181"/>
                </a:lnTo>
                <a:lnTo>
                  <a:pt x="16278" y="16157"/>
                </a:lnTo>
                <a:lnTo>
                  <a:pt x="16181" y="16181"/>
                </a:lnTo>
                <a:lnTo>
                  <a:pt x="16157" y="16181"/>
                </a:lnTo>
                <a:lnTo>
                  <a:pt x="16035" y="16132"/>
                </a:lnTo>
                <a:lnTo>
                  <a:pt x="16011" y="16108"/>
                </a:lnTo>
                <a:lnTo>
                  <a:pt x="15913" y="16059"/>
                </a:lnTo>
                <a:lnTo>
                  <a:pt x="15792" y="16035"/>
                </a:lnTo>
                <a:lnTo>
                  <a:pt x="15694" y="16059"/>
                </a:lnTo>
                <a:lnTo>
                  <a:pt x="15646" y="16132"/>
                </a:lnTo>
                <a:lnTo>
                  <a:pt x="15621" y="16205"/>
                </a:lnTo>
                <a:lnTo>
                  <a:pt x="15646" y="16303"/>
                </a:lnTo>
                <a:lnTo>
                  <a:pt x="15646" y="16303"/>
                </a:lnTo>
                <a:lnTo>
                  <a:pt x="15597" y="16278"/>
                </a:lnTo>
                <a:lnTo>
                  <a:pt x="15500" y="16205"/>
                </a:lnTo>
                <a:lnTo>
                  <a:pt x="15402" y="16157"/>
                </a:lnTo>
                <a:lnTo>
                  <a:pt x="15354" y="16157"/>
                </a:lnTo>
                <a:lnTo>
                  <a:pt x="15305" y="16181"/>
                </a:lnTo>
                <a:lnTo>
                  <a:pt x="15256" y="16205"/>
                </a:lnTo>
                <a:lnTo>
                  <a:pt x="15232" y="16230"/>
                </a:lnTo>
                <a:lnTo>
                  <a:pt x="15208" y="16278"/>
                </a:lnTo>
                <a:lnTo>
                  <a:pt x="15232" y="16400"/>
                </a:lnTo>
                <a:lnTo>
                  <a:pt x="15281" y="16497"/>
                </a:lnTo>
                <a:lnTo>
                  <a:pt x="15232" y="16497"/>
                </a:lnTo>
                <a:lnTo>
                  <a:pt x="15183" y="16473"/>
                </a:lnTo>
                <a:lnTo>
                  <a:pt x="15135" y="16449"/>
                </a:lnTo>
                <a:lnTo>
                  <a:pt x="15062" y="16473"/>
                </a:lnTo>
                <a:lnTo>
                  <a:pt x="15038" y="16546"/>
                </a:lnTo>
                <a:lnTo>
                  <a:pt x="15013" y="16570"/>
                </a:lnTo>
                <a:lnTo>
                  <a:pt x="15013" y="16643"/>
                </a:lnTo>
                <a:lnTo>
                  <a:pt x="14916" y="16570"/>
                </a:lnTo>
                <a:lnTo>
                  <a:pt x="14770" y="16424"/>
                </a:lnTo>
                <a:lnTo>
                  <a:pt x="14624" y="16254"/>
                </a:lnTo>
                <a:lnTo>
                  <a:pt x="14721" y="16132"/>
                </a:lnTo>
                <a:lnTo>
                  <a:pt x="14794" y="15986"/>
                </a:lnTo>
                <a:lnTo>
                  <a:pt x="14892" y="15865"/>
                </a:lnTo>
                <a:lnTo>
                  <a:pt x="15062" y="15621"/>
                </a:lnTo>
                <a:lnTo>
                  <a:pt x="15305" y="15305"/>
                </a:lnTo>
                <a:lnTo>
                  <a:pt x="15378" y="15232"/>
                </a:lnTo>
                <a:lnTo>
                  <a:pt x="15402" y="15159"/>
                </a:lnTo>
                <a:lnTo>
                  <a:pt x="15402" y="15062"/>
                </a:lnTo>
                <a:lnTo>
                  <a:pt x="15329" y="14965"/>
                </a:lnTo>
                <a:lnTo>
                  <a:pt x="15183" y="14819"/>
                </a:lnTo>
                <a:lnTo>
                  <a:pt x="15086" y="14673"/>
                </a:lnTo>
                <a:lnTo>
                  <a:pt x="15038" y="14624"/>
                </a:lnTo>
                <a:lnTo>
                  <a:pt x="15013" y="14575"/>
                </a:lnTo>
                <a:lnTo>
                  <a:pt x="15013" y="14551"/>
                </a:lnTo>
                <a:lnTo>
                  <a:pt x="14989" y="14454"/>
                </a:lnTo>
                <a:lnTo>
                  <a:pt x="14940" y="14405"/>
                </a:lnTo>
                <a:lnTo>
                  <a:pt x="14892" y="14356"/>
                </a:lnTo>
                <a:lnTo>
                  <a:pt x="14794" y="14332"/>
                </a:lnTo>
                <a:lnTo>
                  <a:pt x="14478" y="14308"/>
                </a:lnTo>
                <a:lnTo>
                  <a:pt x="14113" y="14283"/>
                </a:lnTo>
                <a:lnTo>
                  <a:pt x="13748" y="14210"/>
                </a:lnTo>
                <a:lnTo>
                  <a:pt x="13724" y="14089"/>
                </a:lnTo>
                <a:lnTo>
                  <a:pt x="13724" y="14016"/>
                </a:lnTo>
                <a:lnTo>
                  <a:pt x="13699" y="13821"/>
                </a:lnTo>
                <a:lnTo>
                  <a:pt x="13724" y="13602"/>
                </a:lnTo>
                <a:lnTo>
                  <a:pt x="13724" y="13456"/>
                </a:lnTo>
                <a:lnTo>
                  <a:pt x="13748" y="13505"/>
                </a:lnTo>
                <a:lnTo>
                  <a:pt x="13821" y="13529"/>
                </a:lnTo>
                <a:lnTo>
                  <a:pt x="13894" y="13553"/>
                </a:lnTo>
                <a:lnTo>
                  <a:pt x="13943" y="13553"/>
                </a:lnTo>
                <a:lnTo>
                  <a:pt x="13991" y="13529"/>
                </a:lnTo>
                <a:lnTo>
                  <a:pt x="14016" y="13505"/>
                </a:lnTo>
                <a:lnTo>
                  <a:pt x="14089" y="13432"/>
                </a:lnTo>
                <a:lnTo>
                  <a:pt x="14137" y="13480"/>
                </a:lnTo>
                <a:lnTo>
                  <a:pt x="14186" y="13505"/>
                </a:lnTo>
                <a:lnTo>
                  <a:pt x="14235" y="13529"/>
                </a:lnTo>
                <a:lnTo>
                  <a:pt x="14308" y="13505"/>
                </a:lnTo>
                <a:lnTo>
                  <a:pt x="14381" y="13480"/>
                </a:lnTo>
                <a:lnTo>
                  <a:pt x="14429" y="13407"/>
                </a:lnTo>
                <a:lnTo>
                  <a:pt x="14502" y="13456"/>
                </a:lnTo>
                <a:lnTo>
                  <a:pt x="14575" y="13480"/>
                </a:lnTo>
                <a:lnTo>
                  <a:pt x="14624" y="13480"/>
                </a:lnTo>
                <a:lnTo>
                  <a:pt x="14673" y="13456"/>
                </a:lnTo>
                <a:lnTo>
                  <a:pt x="14721" y="13432"/>
                </a:lnTo>
                <a:lnTo>
                  <a:pt x="14746" y="13383"/>
                </a:lnTo>
                <a:lnTo>
                  <a:pt x="14770" y="13261"/>
                </a:lnTo>
                <a:lnTo>
                  <a:pt x="14794" y="13164"/>
                </a:lnTo>
                <a:lnTo>
                  <a:pt x="14819" y="13115"/>
                </a:lnTo>
                <a:lnTo>
                  <a:pt x="14819" y="13042"/>
                </a:lnTo>
                <a:lnTo>
                  <a:pt x="14843" y="12969"/>
                </a:lnTo>
                <a:lnTo>
                  <a:pt x="14916" y="12945"/>
                </a:lnTo>
                <a:lnTo>
                  <a:pt x="14965" y="12921"/>
                </a:lnTo>
                <a:lnTo>
                  <a:pt x="14989" y="12872"/>
                </a:lnTo>
                <a:lnTo>
                  <a:pt x="15013" y="12799"/>
                </a:lnTo>
                <a:lnTo>
                  <a:pt x="15038" y="12750"/>
                </a:lnTo>
                <a:lnTo>
                  <a:pt x="15038" y="12702"/>
                </a:lnTo>
                <a:lnTo>
                  <a:pt x="15062" y="12580"/>
                </a:lnTo>
                <a:lnTo>
                  <a:pt x="15086" y="12458"/>
                </a:lnTo>
                <a:lnTo>
                  <a:pt x="15159" y="12239"/>
                </a:lnTo>
                <a:lnTo>
                  <a:pt x="15232" y="12093"/>
                </a:lnTo>
                <a:lnTo>
                  <a:pt x="15281" y="12020"/>
                </a:lnTo>
                <a:lnTo>
                  <a:pt x="15329" y="11923"/>
                </a:lnTo>
                <a:lnTo>
                  <a:pt x="15305" y="11826"/>
                </a:lnTo>
                <a:lnTo>
                  <a:pt x="15256" y="11728"/>
                </a:lnTo>
                <a:lnTo>
                  <a:pt x="15062" y="11534"/>
                </a:lnTo>
                <a:lnTo>
                  <a:pt x="14867" y="11315"/>
                </a:lnTo>
                <a:lnTo>
                  <a:pt x="14575" y="10974"/>
                </a:lnTo>
                <a:lnTo>
                  <a:pt x="14697" y="10828"/>
                </a:lnTo>
                <a:lnTo>
                  <a:pt x="14819" y="10682"/>
                </a:lnTo>
                <a:lnTo>
                  <a:pt x="14867" y="10633"/>
                </a:lnTo>
                <a:lnTo>
                  <a:pt x="14892" y="10706"/>
                </a:lnTo>
                <a:lnTo>
                  <a:pt x="14940" y="10731"/>
                </a:lnTo>
                <a:lnTo>
                  <a:pt x="14989" y="10779"/>
                </a:lnTo>
                <a:lnTo>
                  <a:pt x="15111" y="10779"/>
                </a:lnTo>
                <a:lnTo>
                  <a:pt x="15111" y="10828"/>
                </a:lnTo>
                <a:lnTo>
                  <a:pt x="15159" y="10877"/>
                </a:lnTo>
                <a:lnTo>
                  <a:pt x="15232" y="10925"/>
                </a:lnTo>
                <a:lnTo>
                  <a:pt x="15232" y="11023"/>
                </a:lnTo>
                <a:lnTo>
                  <a:pt x="15256" y="11120"/>
                </a:lnTo>
                <a:lnTo>
                  <a:pt x="15329" y="11193"/>
                </a:lnTo>
                <a:lnTo>
                  <a:pt x="15427" y="11217"/>
                </a:lnTo>
                <a:lnTo>
                  <a:pt x="15524" y="11193"/>
                </a:lnTo>
                <a:lnTo>
                  <a:pt x="15573" y="11120"/>
                </a:lnTo>
                <a:lnTo>
                  <a:pt x="15646" y="11023"/>
                </a:lnTo>
                <a:lnTo>
                  <a:pt x="15621" y="11096"/>
                </a:lnTo>
                <a:lnTo>
                  <a:pt x="15597" y="11169"/>
                </a:lnTo>
                <a:lnTo>
                  <a:pt x="15621" y="11217"/>
                </a:lnTo>
                <a:lnTo>
                  <a:pt x="15646" y="11290"/>
                </a:lnTo>
                <a:lnTo>
                  <a:pt x="15694" y="11315"/>
                </a:lnTo>
                <a:lnTo>
                  <a:pt x="15816" y="11315"/>
                </a:lnTo>
                <a:lnTo>
                  <a:pt x="15889" y="11266"/>
                </a:lnTo>
                <a:lnTo>
                  <a:pt x="15938" y="11217"/>
                </a:lnTo>
                <a:lnTo>
                  <a:pt x="15962" y="11217"/>
                </a:lnTo>
                <a:lnTo>
                  <a:pt x="16108" y="11071"/>
                </a:lnTo>
                <a:lnTo>
                  <a:pt x="16181" y="11047"/>
                </a:lnTo>
                <a:lnTo>
                  <a:pt x="16254" y="10998"/>
                </a:lnTo>
                <a:lnTo>
                  <a:pt x="16327" y="10998"/>
                </a:lnTo>
                <a:lnTo>
                  <a:pt x="16424" y="10974"/>
                </a:lnTo>
                <a:lnTo>
                  <a:pt x="16497" y="10925"/>
                </a:lnTo>
                <a:lnTo>
                  <a:pt x="16765" y="10828"/>
                </a:lnTo>
                <a:lnTo>
                  <a:pt x="17057" y="10731"/>
                </a:lnTo>
                <a:lnTo>
                  <a:pt x="17154" y="10682"/>
                </a:lnTo>
                <a:lnTo>
                  <a:pt x="17203" y="10609"/>
                </a:lnTo>
                <a:lnTo>
                  <a:pt x="17227" y="10585"/>
                </a:lnTo>
                <a:lnTo>
                  <a:pt x="17252" y="10463"/>
                </a:lnTo>
                <a:lnTo>
                  <a:pt x="17300" y="10317"/>
                </a:lnTo>
                <a:lnTo>
                  <a:pt x="17300" y="10049"/>
                </a:lnTo>
                <a:lnTo>
                  <a:pt x="17325" y="9855"/>
                </a:lnTo>
                <a:lnTo>
                  <a:pt x="17349" y="9709"/>
                </a:lnTo>
                <a:lnTo>
                  <a:pt x="17373" y="9563"/>
                </a:lnTo>
                <a:lnTo>
                  <a:pt x="17398" y="9417"/>
                </a:lnTo>
                <a:close/>
                <a:moveTo>
                  <a:pt x="17568" y="8954"/>
                </a:moveTo>
                <a:lnTo>
                  <a:pt x="17325" y="8979"/>
                </a:lnTo>
                <a:lnTo>
                  <a:pt x="17130" y="9027"/>
                </a:lnTo>
                <a:lnTo>
                  <a:pt x="17057" y="9076"/>
                </a:lnTo>
                <a:lnTo>
                  <a:pt x="17008" y="9173"/>
                </a:lnTo>
                <a:lnTo>
                  <a:pt x="16960" y="9271"/>
                </a:lnTo>
                <a:lnTo>
                  <a:pt x="16911" y="9392"/>
                </a:lnTo>
                <a:lnTo>
                  <a:pt x="16887" y="9660"/>
                </a:lnTo>
                <a:lnTo>
                  <a:pt x="16862" y="9782"/>
                </a:lnTo>
                <a:lnTo>
                  <a:pt x="16838" y="9928"/>
                </a:lnTo>
                <a:lnTo>
                  <a:pt x="16814" y="10147"/>
                </a:lnTo>
                <a:lnTo>
                  <a:pt x="16789" y="10341"/>
                </a:lnTo>
                <a:lnTo>
                  <a:pt x="16570" y="10439"/>
                </a:lnTo>
                <a:lnTo>
                  <a:pt x="16351" y="10536"/>
                </a:lnTo>
                <a:lnTo>
                  <a:pt x="16157" y="10414"/>
                </a:lnTo>
                <a:lnTo>
                  <a:pt x="15889" y="10220"/>
                </a:lnTo>
                <a:lnTo>
                  <a:pt x="15792" y="10147"/>
                </a:lnTo>
                <a:lnTo>
                  <a:pt x="15573" y="10001"/>
                </a:lnTo>
                <a:lnTo>
                  <a:pt x="15451" y="9928"/>
                </a:lnTo>
                <a:lnTo>
                  <a:pt x="15305" y="9903"/>
                </a:lnTo>
                <a:lnTo>
                  <a:pt x="15208" y="9879"/>
                </a:lnTo>
                <a:lnTo>
                  <a:pt x="15135" y="9903"/>
                </a:lnTo>
                <a:lnTo>
                  <a:pt x="14989" y="9976"/>
                </a:lnTo>
                <a:lnTo>
                  <a:pt x="14843" y="10074"/>
                </a:lnTo>
                <a:lnTo>
                  <a:pt x="14624" y="10293"/>
                </a:lnTo>
                <a:lnTo>
                  <a:pt x="14502" y="10414"/>
                </a:lnTo>
                <a:lnTo>
                  <a:pt x="14332" y="10609"/>
                </a:lnTo>
                <a:lnTo>
                  <a:pt x="14162" y="10779"/>
                </a:lnTo>
                <a:lnTo>
                  <a:pt x="14113" y="10828"/>
                </a:lnTo>
                <a:lnTo>
                  <a:pt x="14089" y="10877"/>
                </a:lnTo>
                <a:lnTo>
                  <a:pt x="14064" y="10950"/>
                </a:lnTo>
                <a:lnTo>
                  <a:pt x="14089" y="11023"/>
                </a:lnTo>
                <a:lnTo>
                  <a:pt x="14137" y="11120"/>
                </a:lnTo>
                <a:lnTo>
                  <a:pt x="14186" y="11217"/>
                </a:lnTo>
                <a:lnTo>
                  <a:pt x="14332" y="11412"/>
                </a:lnTo>
                <a:lnTo>
                  <a:pt x="14454" y="11534"/>
                </a:lnTo>
                <a:lnTo>
                  <a:pt x="14478" y="11607"/>
                </a:lnTo>
                <a:lnTo>
                  <a:pt x="14648" y="11801"/>
                </a:lnTo>
                <a:lnTo>
                  <a:pt x="14819" y="11996"/>
                </a:lnTo>
                <a:lnTo>
                  <a:pt x="14721" y="12166"/>
                </a:lnTo>
                <a:lnTo>
                  <a:pt x="14721" y="12191"/>
                </a:lnTo>
                <a:lnTo>
                  <a:pt x="14648" y="12361"/>
                </a:lnTo>
                <a:lnTo>
                  <a:pt x="14600" y="12531"/>
                </a:lnTo>
                <a:lnTo>
                  <a:pt x="14381" y="12556"/>
                </a:lnTo>
                <a:lnTo>
                  <a:pt x="14162" y="12580"/>
                </a:lnTo>
                <a:lnTo>
                  <a:pt x="14040" y="12604"/>
                </a:lnTo>
                <a:lnTo>
                  <a:pt x="13991" y="12604"/>
                </a:lnTo>
                <a:lnTo>
                  <a:pt x="13845" y="12653"/>
                </a:lnTo>
                <a:lnTo>
                  <a:pt x="13675" y="12677"/>
                </a:lnTo>
                <a:lnTo>
                  <a:pt x="13553" y="12750"/>
                </a:lnTo>
                <a:lnTo>
                  <a:pt x="13456" y="12823"/>
                </a:lnTo>
                <a:lnTo>
                  <a:pt x="13407" y="12872"/>
                </a:lnTo>
                <a:lnTo>
                  <a:pt x="13334" y="12945"/>
                </a:lnTo>
                <a:lnTo>
                  <a:pt x="13310" y="13018"/>
                </a:lnTo>
                <a:lnTo>
                  <a:pt x="13286" y="13164"/>
                </a:lnTo>
                <a:lnTo>
                  <a:pt x="13286" y="13213"/>
                </a:lnTo>
                <a:lnTo>
                  <a:pt x="13237" y="13699"/>
                </a:lnTo>
                <a:lnTo>
                  <a:pt x="13237" y="13748"/>
                </a:lnTo>
                <a:lnTo>
                  <a:pt x="13237" y="13918"/>
                </a:lnTo>
                <a:lnTo>
                  <a:pt x="13237" y="14113"/>
                </a:lnTo>
                <a:lnTo>
                  <a:pt x="13286" y="14283"/>
                </a:lnTo>
                <a:lnTo>
                  <a:pt x="13310" y="14356"/>
                </a:lnTo>
                <a:lnTo>
                  <a:pt x="13383" y="14405"/>
                </a:lnTo>
                <a:lnTo>
                  <a:pt x="13407" y="14502"/>
                </a:lnTo>
                <a:lnTo>
                  <a:pt x="13480" y="14551"/>
                </a:lnTo>
                <a:lnTo>
                  <a:pt x="13724" y="14648"/>
                </a:lnTo>
                <a:lnTo>
                  <a:pt x="13991" y="14697"/>
                </a:lnTo>
                <a:lnTo>
                  <a:pt x="14259" y="14746"/>
                </a:lnTo>
                <a:lnTo>
                  <a:pt x="14527" y="14770"/>
                </a:lnTo>
                <a:lnTo>
                  <a:pt x="14673" y="14770"/>
                </a:lnTo>
                <a:lnTo>
                  <a:pt x="14697" y="14867"/>
                </a:lnTo>
                <a:lnTo>
                  <a:pt x="14721" y="14916"/>
                </a:lnTo>
                <a:lnTo>
                  <a:pt x="14819" y="15038"/>
                </a:lnTo>
                <a:lnTo>
                  <a:pt x="14916" y="15184"/>
                </a:lnTo>
                <a:lnTo>
                  <a:pt x="14746" y="15330"/>
                </a:lnTo>
                <a:lnTo>
                  <a:pt x="14624" y="15500"/>
                </a:lnTo>
                <a:lnTo>
                  <a:pt x="14575" y="15573"/>
                </a:lnTo>
                <a:lnTo>
                  <a:pt x="14381" y="15816"/>
                </a:lnTo>
                <a:lnTo>
                  <a:pt x="14332" y="15865"/>
                </a:lnTo>
                <a:lnTo>
                  <a:pt x="14235" y="15986"/>
                </a:lnTo>
                <a:lnTo>
                  <a:pt x="14210" y="16059"/>
                </a:lnTo>
                <a:lnTo>
                  <a:pt x="14186" y="16108"/>
                </a:lnTo>
                <a:lnTo>
                  <a:pt x="14210" y="16230"/>
                </a:lnTo>
                <a:lnTo>
                  <a:pt x="14210" y="16303"/>
                </a:lnTo>
                <a:lnTo>
                  <a:pt x="14235" y="16376"/>
                </a:lnTo>
                <a:lnTo>
                  <a:pt x="14283" y="16522"/>
                </a:lnTo>
                <a:lnTo>
                  <a:pt x="14381" y="16643"/>
                </a:lnTo>
                <a:lnTo>
                  <a:pt x="14478" y="16765"/>
                </a:lnTo>
                <a:lnTo>
                  <a:pt x="14527" y="16789"/>
                </a:lnTo>
                <a:lnTo>
                  <a:pt x="14794" y="17081"/>
                </a:lnTo>
                <a:lnTo>
                  <a:pt x="15111" y="17349"/>
                </a:lnTo>
                <a:lnTo>
                  <a:pt x="15183" y="17373"/>
                </a:lnTo>
                <a:lnTo>
                  <a:pt x="15232" y="17398"/>
                </a:lnTo>
                <a:lnTo>
                  <a:pt x="15305" y="17373"/>
                </a:lnTo>
                <a:lnTo>
                  <a:pt x="15354" y="17373"/>
                </a:lnTo>
                <a:lnTo>
                  <a:pt x="15475" y="17349"/>
                </a:lnTo>
                <a:lnTo>
                  <a:pt x="15621" y="17300"/>
                </a:lnTo>
                <a:lnTo>
                  <a:pt x="15840" y="17154"/>
                </a:lnTo>
                <a:lnTo>
                  <a:pt x="15865" y="17130"/>
                </a:lnTo>
                <a:lnTo>
                  <a:pt x="16132" y="16911"/>
                </a:lnTo>
                <a:lnTo>
                  <a:pt x="16376" y="16668"/>
                </a:lnTo>
                <a:lnTo>
                  <a:pt x="16546" y="16741"/>
                </a:lnTo>
                <a:lnTo>
                  <a:pt x="16570" y="16765"/>
                </a:lnTo>
                <a:lnTo>
                  <a:pt x="16619" y="16789"/>
                </a:lnTo>
                <a:lnTo>
                  <a:pt x="16765" y="16862"/>
                </a:lnTo>
                <a:lnTo>
                  <a:pt x="16935" y="16887"/>
                </a:lnTo>
                <a:lnTo>
                  <a:pt x="16935" y="16960"/>
                </a:lnTo>
                <a:lnTo>
                  <a:pt x="16960" y="17033"/>
                </a:lnTo>
                <a:lnTo>
                  <a:pt x="17008" y="17276"/>
                </a:lnTo>
                <a:lnTo>
                  <a:pt x="17033" y="17495"/>
                </a:lnTo>
                <a:lnTo>
                  <a:pt x="17033" y="17617"/>
                </a:lnTo>
                <a:lnTo>
                  <a:pt x="17033" y="17738"/>
                </a:lnTo>
                <a:lnTo>
                  <a:pt x="17033" y="17860"/>
                </a:lnTo>
                <a:lnTo>
                  <a:pt x="17081" y="17982"/>
                </a:lnTo>
                <a:lnTo>
                  <a:pt x="17179" y="18079"/>
                </a:lnTo>
                <a:lnTo>
                  <a:pt x="17203" y="18103"/>
                </a:lnTo>
                <a:lnTo>
                  <a:pt x="17276" y="18152"/>
                </a:lnTo>
                <a:lnTo>
                  <a:pt x="17398" y="18201"/>
                </a:lnTo>
                <a:lnTo>
                  <a:pt x="17592" y="18225"/>
                </a:lnTo>
                <a:lnTo>
                  <a:pt x="17714" y="18201"/>
                </a:lnTo>
                <a:lnTo>
                  <a:pt x="18152" y="18201"/>
                </a:lnTo>
                <a:lnTo>
                  <a:pt x="18541" y="18176"/>
                </a:lnTo>
                <a:lnTo>
                  <a:pt x="18614" y="18176"/>
                </a:lnTo>
                <a:lnTo>
                  <a:pt x="18687" y="18128"/>
                </a:lnTo>
                <a:lnTo>
                  <a:pt x="18736" y="18055"/>
                </a:lnTo>
                <a:lnTo>
                  <a:pt x="18760" y="17982"/>
                </a:lnTo>
                <a:lnTo>
                  <a:pt x="18833" y="17860"/>
                </a:lnTo>
                <a:lnTo>
                  <a:pt x="18882" y="17738"/>
                </a:lnTo>
                <a:lnTo>
                  <a:pt x="18931" y="17471"/>
                </a:lnTo>
                <a:lnTo>
                  <a:pt x="18931" y="17349"/>
                </a:lnTo>
                <a:lnTo>
                  <a:pt x="18931" y="17325"/>
                </a:lnTo>
                <a:lnTo>
                  <a:pt x="18979" y="17081"/>
                </a:lnTo>
                <a:lnTo>
                  <a:pt x="19004" y="16838"/>
                </a:lnTo>
                <a:lnTo>
                  <a:pt x="19125" y="16814"/>
                </a:lnTo>
                <a:lnTo>
                  <a:pt x="19223" y="16789"/>
                </a:lnTo>
                <a:lnTo>
                  <a:pt x="19369" y="16741"/>
                </a:lnTo>
                <a:lnTo>
                  <a:pt x="19466" y="16692"/>
                </a:lnTo>
                <a:lnTo>
                  <a:pt x="19661" y="16838"/>
                </a:lnTo>
                <a:lnTo>
                  <a:pt x="19758" y="16911"/>
                </a:lnTo>
                <a:lnTo>
                  <a:pt x="20074" y="17130"/>
                </a:lnTo>
                <a:lnTo>
                  <a:pt x="20391" y="17349"/>
                </a:lnTo>
                <a:lnTo>
                  <a:pt x="20464" y="17398"/>
                </a:lnTo>
                <a:lnTo>
                  <a:pt x="20512" y="17398"/>
                </a:lnTo>
                <a:lnTo>
                  <a:pt x="20585" y="17373"/>
                </a:lnTo>
                <a:lnTo>
                  <a:pt x="20658" y="17349"/>
                </a:lnTo>
                <a:lnTo>
                  <a:pt x="20707" y="17276"/>
                </a:lnTo>
                <a:lnTo>
                  <a:pt x="20756" y="17203"/>
                </a:lnTo>
                <a:lnTo>
                  <a:pt x="20999" y="16984"/>
                </a:lnTo>
                <a:lnTo>
                  <a:pt x="21145" y="16814"/>
                </a:lnTo>
                <a:lnTo>
                  <a:pt x="21413" y="16570"/>
                </a:lnTo>
                <a:lnTo>
                  <a:pt x="21632" y="16278"/>
                </a:lnTo>
                <a:lnTo>
                  <a:pt x="21680" y="16230"/>
                </a:lnTo>
                <a:lnTo>
                  <a:pt x="21680" y="16157"/>
                </a:lnTo>
                <a:lnTo>
                  <a:pt x="21680" y="16084"/>
                </a:lnTo>
                <a:lnTo>
                  <a:pt x="21656" y="15986"/>
                </a:lnTo>
                <a:lnTo>
                  <a:pt x="21486" y="15670"/>
                </a:lnTo>
                <a:lnTo>
                  <a:pt x="21267" y="15403"/>
                </a:lnTo>
                <a:lnTo>
                  <a:pt x="21145" y="15232"/>
                </a:lnTo>
                <a:lnTo>
                  <a:pt x="20975" y="15086"/>
                </a:lnTo>
                <a:lnTo>
                  <a:pt x="21096" y="14867"/>
                </a:lnTo>
                <a:lnTo>
                  <a:pt x="21169" y="14648"/>
                </a:lnTo>
                <a:lnTo>
                  <a:pt x="21291" y="14673"/>
                </a:lnTo>
                <a:lnTo>
                  <a:pt x="21510" y="14648"/>
                </a:lnTo>
                <a:lnTo>
                  <a:pt x="21753" y="14648"/>
                </a:lnTo>
                <a:lnTo>
                  <a:pt x="21997" y="14624"/>
                </a:lnTo>
                <a:lnTo>
                  <a:pt x="22264" y="14600"/>
                </a:lnTo>
                <a:lnTo>
                  <a:pt x="22362" y="14551"/>
                </a:lnTo>
                <a:lnTo>
                  <a:pt x="22410" y="14478"/>
                </a:lnTo>
                <a:lnTo>
                  <a:pt x="22459" y="14429"/>
                </a:lnTo>
                <a:lnTo>
                  <a:pt x="22508" y="14381"/>
                </a:lnTo>
                <a:lnTo>
                  <a:pt x="22532" y="14332"/>
                </a:lnTo>
                <a:lnTo>
                  <a:pt x="22532" y="14259"/>
                </a:lnTo>
                <a:lnTo>
                  <a:pt x="22532" y="13845"/>
                </a:lnTo>
                <a:lnTo>
                  <a:pt x="22532" y="13456"/>
                </a:lnTo>
                <a:lnTo>
                  <a:pt x="22508" y="13067"/>
                </a:lnTo>
                <a:lnTo>
                  <a:pt x="22508" y="13018"/>
                </a:lnTo>
                <a:lnTo>
                  <a:pt x="22459" y="12945"/>
                </a:lnTo>
                <a:lnTo>
                  <a:pt x="22410" y="12921"/>
                </a:lnTo>
                <a:lnTo>
                  <a:pt x="22362" y="12896"/>
                </a:lnTo>
                <a:lnTo>
                  <a:pt x="22313" y="12823"/>
                </a:lnTo>
                <a:lnTo>
                  <a:pt x="22264" y="12750"/>
                </a:lnTo>
                <a:lnTo>
                  <a:pt x="22118" y="12677"/>
                </a:lnTo>
                <a:lnTo>
                  <a:pt x="21948" y="12629"/>
                </a:lnTo>
                <a:lnTo>
                  <a:pt x="21802" y="12604"/>
                </a:lnTo>
                <a:lnTo>
                  <a:pt x="21778" y="12604"/>
                </a:lnTo>
                <a:lnTo>
                  <a:pt x="21510" y="12556"/>
                </a:lnTo>
                <a:lnTo>
                  <a:pt x="21218" y="12556"/>
                </a:lnTo>
                <a:lnTo>
                  <a:pt x="21169" y="12337"/>
                </a:lnTo>
                <a:lnTo>
                  <a:pt x="21169" y="12288"/>
                </a:lnTo>
                <a:lnTo>
                  <a:pt x="21121" y="12093"/>
                </a:lnTo>
                <a:lnTo>
                  <a:pt x="21048" y="11923"/>
                </a:lnTo>
                <a:lnTo>
                  <a:pt x="21121" y="11826"/>
                </a:lnTo>
                <a:lnTo>
                  <a:pt x="21145" y="11777"/>
                </a:lnTo>
                <a:lnTo>
                  <a:pt x="21242" y="11655"/>
                </a:lnTo>
                <a:lnTo>
                  <a:pt x="21413" y="11412"/>
                </a:lnTo>
                <a:lnTo>
                  <a:pt x="21607" y="11169"/>
                </a:lnTo>
                <a:lnTo>
                  <a:pt x="21656" y="11120"/>
                </a:lnTo>
                <a:lnTo>
                  <a:pt x="21680" y="11071"/>
                </a:lnTo>
                <a:lnTo>
                  <a:pt x="21680" y="10998"/>
                </a:lnTo>
                <a:lnTo>
                  <a:pt x="21680" y="10950"/>
                </a:lnTo>
                <a:lnTo>
                  <a:pt x="21656" y="10925"/>
                </a:lnTo>
                <a:lnTo>
                  <a:pt x="21680" y="10901"/>
                </a:lnTo>
                <a:lnTo>
                  <a:pt x="21656" y="10804"/>
                </a:lnTo>
                <a:lnTo>
                  <a:pt x="21632" y="10731"/>
                </a:lnTo>
                <a:lnTo>
                  <a:pt x="21510" y="10609"/>
                </a:lnTo>
                <a:lnTo>
                  <a:pt x="21486" y="10560"/>
                </a:lnTo>
                <a:lnTo>
                  <a:pt x="21315" y="10390"/>
                </a:lnTo>
                <a:lnTo>
                  <a:pt x="21145" y="10244"/>
                </a:lnTo>
                <a:lnTo>
                  <a:pt x="21145" y="10220"/>
                </a:lnTo>
                <a:lnTo>
                  <a:pt x="21023" y="10122"/>
                </a:lnTo>
                <a:lnTo>
                  <a:pt x="20877" y="10001"/>
                </a:lnTo>
                <a:lnTo>
                  <a:pt x="20731" y="9928"/>
                </a:lnTo>
                <a:lnTo>
                  <a:pt x="20634" y="9903"/>
                </a:lnTo>
                <a:lnTo>
                  <a:pt x="20561" y="9879"/>
                </a:lnTo>
                <a:lnTo>
                  <a:pt x="20488" y="9903"/>
                </a:lnTo>
                <a:lnTo>
                  <a:pt x="20464" y="9903"/>
                </a:lnTo>
                <a:lnTo>
                  <a:pt x="20391" y="9928"/>
                </a:lnTo>
                <a:lnTo>
                  <a:pt x="20220" y="10001"/>
                </a:lnTo>
                <a:lnTo>
                  <a:pt x="20074" y="10098"/>
                </a:lnTo>
                <a:lnTo>
                  <a:pt x="19807" y="10293"/>
                </a:lnTo>
                <a:lnTo>
                  <a:pt x="19709" y="10341"/>
                </a:lnTo>
                <a:lnTo>
                  <a:pt x="19515" y="10487"/>
                </a:lnTo>
                <a:lnTo>
                  <a:pt x="19296" y="10390"/>
                </a:lnTo>
                <a:lnTo>
                  <a:pt x="19052" y="10341"/>
                </a:lnTo>
                <a:lnTo>
                  <a:pt x="19004" y="10098"/>
                </a:lnTo>
                <a:lnTo>
                  <a:pt x="19028" y="10025"/>
                </a:lnTo>
                <a:lnTo>
                  <a:pt x="19004" y="9976"/>
                </a:lnTo>
                <a:lnTo>
                  <a:pt x="18979" y="9903"/>
                </a:lnTo>
                <a:lnTo>
                  <a:pt x="18955" y="9782"/>
                </a:lnTo>
                <a:lnTo>
                  <a:pt x="18931" y="9563"/>
                </a:lnTo>
                <a:lnTo>
                  <a:pt x="18882" y="9319"/>
                </a:lnTo>
                <a:lnTo>
                  <a:pt x="18906" y="9246"/>
                </a:lnTo>
                <a:lnTo>
                  <a:pt x="18906" y="9149"/>
                </a:lnTo>
                <a:lnTo>
                  <a:pt x="18882" y="9100"/>
                </a:lnTo>
                <a:lnTo>
                  <a:pt x="18833" y="9052"/>
                </a:lnTo>
                <a:lnTo>
                  <a:pt x="18785" y="9027"/>
                </a:lnTo>
                <a:lnTo>
                  <a:pt x="18712" y="9003"/>
                </a:lnTo>
                <a:lnTo>
                  <a:pt x="18444" y="8979"/>
                </a:lnTo>
                <a:lnTo>
                  <a:pt x="17957" y="8979"/>
                </a:lnTo>
                <a:lnTo>
                  <a:pt x="17836" y="895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7"/>
          <p:cNvSpPr/>
          <p:nvPr/>
        </p:nvSpPr>
        <p:spPr>
          <a:xfrm>
            <a:off x="979088" y="2065500"/>
            <a:ext cx="1683600" cy="1683600"/>
          </a:xfrm>
          <a:prstGeom prst="ellipse">
            <a:avLst/>
          </a:prstGeom>
          <a:solidFill>
            <a:srgbClr val="FFFFFF">
              <a:alpha val="11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rgbClr val="FFFFFF"/>
                </a:solidFill>
                <a:latin typeface="Sniglet"/>
                <a:ea typeface="Sniglet"/>
                <a:cs typeface="Sniglet"/>
                <a:sym typeface="Sniglet"/>
              </a:rPr>
              <a:t>BSc</a:t>
            </a:r>
            <a:endParaRPr sz="1800" dirty="0">
              <a:solidFill>
                <a:srgbClr val="FFFFFF"/>
              </a:solidFill>
              <a:latin typeface="Sniglet"/>
              <a:ea typeface="Sniglet"/>
              <a:cs typeface="Sniglet"/>
              <a:sym typeface="Sniglet"/>
            </a:endParaRPr>
          </a:p>
        </p:txBody>
      </p:sp>
      <p:sp>
        <p:nvSpPr>
          <p:cNvPr id="231" name="Google Shape;231;p27"/>
          <p:cNvSpPr/>
          <p:nvPr/>
        </p:nvSpPr>
        <p:spPr>
          <a:xfrm>
            <a:off x="3730200" y="2065500"/>
            <a:ext cx="1683600" cy="1683600"/>
          </a:xfrm>
          <a:prstGeom prst="ellipse">
            <a:avLst/>
          </a:prstGeom>
          <a:solidFill>
            <a:srgbClr val="FFFFFF">
              <a:alpha val="11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rgbClr val="FFFFFF"/>
                </a:solidFill>
                <a:latin typeface="Sniglet"/>
                <a:ea typeface="Sniglet"/>
                <a:cs typeface="Sniglet"/>
                <a:sym typeface="Sniglet"/>
              </a:rPr>
              <a:t>MSc</a:t>
            </a:r>
            <a:endParaRPr sz="1800" dirty="0">
              <a:solidFill>
                <a:srgbClr val="FFFFFF"/>
              </a:solidFill>
              <a:latin typeface="Sniglet"/>
              <a:ea typeface="Sniglet"/>
              <a:cs typeface="Sniglet"/>
              <a:sym typeface="Sniglet"/>
            </a:endParaRPr>
          </a:p>
        </p:txBody>
      </p:sp>
      <p:sp>
        <p:nvSpPr>
          <p:cNvPr id="232" name="Google Shape;232;p27"/>
          <p:cNvSpPr/>
          <p:nvPr/>
        </p:nvSpPr>
        <p:spPr>
          <a:xfrm>
            <a:off x="6481313" y="2065500"/>
            <a:ext cx="1683600" cy="1683600"/>
          </a:xfrm>
          <a:prstGeom prst="ellipse">
            <a:avLst/>
          </a:prstGeom>
          <a:solidFill>
            <a:srgbClr val="FFFFFF">
              <a:alpha val="11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rgbClr val="FFFFFF"/>
                </a:solidFill>
                <a:latin typeface="Sniglet"/>
                <a:ea typeface="Sniglet"/>
                <a:cs typeface="Sniglet"/>
                <a:sym typeface="Sniglet"/>
              </a:rPr>
              <a:t>PHd</a:t>
            </a:r>
            <a:endParaRPr sz="1800" dirty="0">
              <a:solidFill>
                <a:srgbClr val="FFFFFF"/>
              </a:solidFill>
              <a:latin typeface="Sniglet"/>
              <a:ea typeface="Sniglet"/>
              <a:cs typeface="Sniglet"/>
              <a:sym typeface="Sniglet"/>
            </a:endParaRPr>
          </a:p>
        </p:txBody>
      </p:sp>
      <p:grpSp>
        <p:nvGrpSpPr>
          <p:cNvPr id="233" name="Google Shape;233;p27"/>
          <p:cNvGrpSpPr/>
          <p:nvPr/>
        </p:nvGrpSpPr>
        <p:grpSpPr>
          <a:xfrm>
            <a:off x="2189978" y="2764475"/>
            <a:ext cx="1792245" cy="232966"/>
            <a:chOff x="2266178" y="2764475"/>
            <a:chExt cx="1792245" cy="232966"/>
          </a:xfrm>
        </p:grpSpPr>
        <p:sp>
          <p:nvSpPr>
            <p:cNvPr id="234" name="Google Shape;234;p27"/>
            <p:cNvSpPr/>
            <p:nvPr/>
          </p:nvSpPr>
          <p:spPr>
            <a:xfrm>
              <a:off x="2266178" y="2855800"/>
              <a:ext cx="1683567"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7"/>
            <p:cNvSpPr/>
            <p:nvPr/>
          </p:nvSpPr>
          <p:spPr>
            <a:xfrm>
              <a:off x="3870041" y="2764475"/>
              <a:ext cx="188382" cy="232966"/>
            </a:xfrm>
            <a:custGeom>
              <a:avLst/>
              <a:gdLst/>
              <a:ahLst/>
              <a:cxnLst/>
              <a:rect l="l" t="t" r="r" b="b"/>
              <a:pathLst>
                <a:path w="7171" h="8869" extrusionOk="0">
                  <a:moveTo>
                    <a:pt x="5756" y="6510"/>
                  </a:moveTo>
                  <a:lnTo>
                    <a:pt x="5756" y="6604"/>
                  </a:lnTo>
                  <a:lnTo>
                    <a:pt x="5850" y="6604"/>
                  </a:lnTo>
                  <a:lnTo>
                    <a:pt x="5756" y="6510"/>
                  </a:lnTo>
                  <a:close/>
                  <a:moveTo>
                    <a:pt x="2265" y="7925"/>
                  </a:moveTo>
                  <a:lnTo>
                    <a:pt x="2252" y="7965"/>
                  </a:lnTo>
                  <a:lnTo>
                    <a:pt x="2252" y="7965"/>
                  </a:lnTo>
                  <a:lnTo>
                    <a:pt x="2284" y="7953"/>
                  </a:lnTo>
                  <a:lnTo>
                    <a:pt x="2284" y="7953"/>
                  </a:lnTo>
                  <a:lnTo>
                    <a:pt x="2265" y="7925"/>
                  </a:lnTo>
                  <a:close/>
                  <a:moveTo>
                    <a:pt x="567" y="0"/>
                  </a:moveTo>
                  <a:lnTo>
                    <a:pt x="284" y="189"/>
                  </a:lnTo>
                  <a:lnTo>
                    <a:pt x="95" y="472"/>
                  </a:lnTo>
                  <a:lnTo>
                    <a:pt x="1" y="755"/>
                  </a:lnTo>
                  <a:lnTo>
                    <a:pt x="95" y="1038"/>
                  </a:lnTo>
                  <a:lnTo>
                    <a:pt x="190" y="1227"/>
                  </a:lnTo>
                  <a:lnTo>
                    <a:pt x="473" y="1415"/>
                  </a:lnTo>
                  <a:lnTo>
                    <a:pt x="850" y="1321"/>
                  </a:lnTo>
                  <a:lnTo>
                    <a:pt x="661" y="1604"/>
                  </a:lnTo>
                  <a:lnTo>
                    <a:pt x="756" y="1604"/>
                  </a:lnTo>
                  <a:lnTo>
                    <a:pt x="661" y="1793"/>
                  </a:lnTo>
                  <a:lnTo>
                    <a:pt x="661" y="1887"/>
                  </a:lnTo>
                  <a:lnTo>
                    <a:pt x="756" y="1793"/>
                  </a:lnTo>
                  <a:lnTo>
                    <a:pt x="1510" y="1604"/>
                  </a:lnTo>
                  <a:lnTo>
                    <a:pt x="1510" y="1604"/>
                  </a:lnTo>
                  <a:lnTo>
                    <a:pt x="1133" y="2076"/>
                  </a:lnTo>
                  <a:lnTo>
                    <a:pt x="1322" y="2453"/>
                  </a:lnTo>
                  <a:lnTo>
                    <a:pt x="1888" y="2830"/>
                  </a:lnTo>
                  <a:lnTo>
                    <a:pt x="3397" y="3774"/>
                  </a:lnTo>
                  <a:lnTo>
                    <a:pt x="5001" y="4623"/>
                  </a:lnTo>
                  <a:lnTo>
                    <a:pt x="5944" y="5095"/>
                  </a:lnTo>
                  <a:lnTo>
                    <a:pt x="5756" y="5189"/>
                  </a:lnTo>
                  <a:lnTo>
                    <a:pt x="5378" y="5378"/>
                  </a:lnTo>
                  <a:lnTo>
                    <a:pt x="5378" y="5283"/>
                  </a:lnTo>
                  <a:lnTo>
                    <a:pt x="5001" y="5661"/>
                  </a:lnTo>
                  <a:lnTo>
                    <a:pt x="4623" y="5944"/>
                  </a:lnTo>
                  <a:lnTo>
                    <a:pt x="4435" y="6321"/>
                  </a:lnTo>
                  <a:lnTo>
                    <a:pt x="4340" y="6510"/>
                  </a:lnTo>
                  <a:lnTo>
                    <a:pt x="4435" y="6698"/>
                  </a:lnTo>
                  <a:lnTo>
                    <a:pt x="4435" y="6698"/>
                  </a:lnTo>
                  <a:lnTo>
                    <a:pt x="4246" y="6415"/>
                  </a:lnTo>
                  <a:lnTo>
                    <a:pt x="4057" y="6321"/>
                  </a:lnTo>
                  <a:lnTo>
                    <a:pt x="3963" y="6415"/>
                  </a:lnTo>
                  <a:lnTo>
                    <a:pt x="3869" y="6510"/>
                  </a:lnTo>
                  <a:lnTo>
                    <a:pt x="3680" y="6887"/>
                  </a:lnTo>
                  <a:lnTo>
                    <a:pt x="3680" y="7076"/>
                  </a:lnTo>
                  <a:lnTo>
                    <a:pt x="3774" y="7076"/>
                  </a:lnTo>
                  <a:lnTo>
                    <a:pt x="3680" y="7264"/>
                  </a:lnTo>
                  <a:lnTo>
                    <a:pt x="3303" y="7453"/>
                  </a:lnTo>
                  <a:lnTo>
                    <a:pt x="2359" y="7925"/>
                  </a:lnTo>
                  <a:lnTo>
                    <a:pt x="2284" y="7953"/>
                  </a:lnTo>
                  <a:lnTo>
                    <a:pt x="2284" y="7953"/>
                  </a:lnTo>
                  <a:lnTo>
                    <a:pt x="2454" y="8208"/>
                  </a:lnTo>
                  <a:lnTo>
                    <a:pt x="2642" y="8396"/>
                  </a:lnTo>
                  <a:lnTo>
                    <a:pt x="2642" y="8302"/>
                  </a:lnTo>
                  <a:lnTo>
                    <a:pt x="2737" y="8396"/>
                  </a:lnTo>
                  <a:lnTo>
                    <a:pt x="2831" y="8113"/>
                  </a:lnTo>
                  <a:lnTo>
                    <a:pt x="2925" y="7925"/>
                  </a:lnTo>
                  <a:lnTo>
                    <a:pt x="3020" y="7830"/>
                  </a:lnTo>
                  <a:lnTo>
                    <a:pt x="3397" y="7830"/>
                  </a:lnTo>
                  <a:lnTo>
                    <a:pt x="3680" y="7736"/>
                  </a:lnTo>
                  <a:lnTo>
                    <a:pt x="3774" y="7547"/>
                  </a:lnTo>
                  <a:lnTo>
                    <a:pt x="3869" y="7264"/>
                  </a:lnTo>
                  <a:lnTo>
                    <a:pt x="4246" y="7453"/>
                  </a:lnTo>
                  <a:lnTo>
                    <a:pt x="4623" y="7642"/>
                  </a:lnTo>
                  <a:lnTo>
                    <a:pt x="4718" y="7547"/>
                  </a:lnTo>
                  <a:lnTo>
                    <a:pt x="4906" y="7359"/>
                  </a:lnTo>
                  <a:lnTo>
                    <a:pt x="5190" y="7170"/>
                  </a:lnTo>
                  <a:lnTo>
                    <a:pt x="5095" y="7076"/>
                  </a:lnTo>
                  <a:lnTo>
                    <a:pt x="4906" y="6793"/>
                  </a:lnTo>
                  <a:lnTo>
                    <a:pt x="4906" y="6793"/>
                  </a:lnTo>
                  <a:lnTo>
                    <a:pt x="5095" y="6887"/>
                  </a:lnTo>
                  <a:lnTo>
                    <a:pt x="5378" y="6793"/>
                  </a:lnTo>
                  <a:lnTo>
                    <a:pt x="5756" y="6510"/>
                  </a:lnTo>
                  <a:lnTo>
                    <a:pt x="6322" y="6132"/>
                  </a:lnTo>
                  <a:lnTo>
                    <a:pt x="6699" y="5566"/>
                  </a:lnTo>
                  <a:lnTo>
                    <a:pt x="7171" y="5095"/>
                  </a:lnTo>
                  <a:lnTo>
                    <a:pt x="7076" y="4717"/>
                  </a:lnTo>
                  <a:lnTo>
                    <a:pt x="6982" y="4434"/>
                  </a:lnTo>
                  <a:lnTo>
                    <a:pt x="6605" y="3963"/>
                  </a:lnTo>
                  <a:lnTo>
                    <a:pt x="6133" y="3491"/>
                  </a:lnTo>
                  <a:lnTo>
                    <a:pt x="5567" y="3113"/>
                  </a:lnTo>
                  <a:lnTo>
                    <a:pt x="4340" y="2547"/>
                  </a:lnTo>
                  <a:lnTo>
                    <a:pt x="3208" y="1887"/>
                  </a:lnTo>
                  <a:lnTo>
                    <a:pt x="2925" y="1698"/>
                  </a:lnTo>
                  <a:lnTo>
                    <a:pt x="2925" y="1604"/>
                  </a:lnTo>
                  <a:lnTo>
                    <a:pt x="2925" y="1510"/>
                  </a:lnTo>
                  <a:lnTo>
                    <a:pt x="2737" y="1698"/>
                  </a:lnTo>
                  <a:lnTo>
                    <a:pt x="2642" y="1698"/>
                  </a:lnTo>
                  <a:lnTo>
                    <a:pt x="2642" y="1604"/>
                  </a:lnTo>
                  <a:lnTo>
                    <a:pt x="2642" y="1510"/>
                  </a:lnTo>
                  <a:lnTo>
                    <a:pt x="2642" y="1415"/>
                  </a:lnTo>
                  <a:lnTo>
                    <a:pt x="2454" y="1604"/>
                  </a:lnTo>
                  <a:lnTo>
                    <a:pt x="2454" y="1698"/>
                  </a:lnTo>
                  <a:lnTo>
                    <a:pt x="2265" y="1887"/>
                  </a:lnTo>
                  <a:lnTo>
                    <a:pt x="2265" y="1604"/>
                  </a:lnTo>
                  <a:lnTo>
                    <a:pt x="2171" y="1415"/>
                  </a:lnTo>
                  <a:lnTo>
                    <a:pt x="1605" y="944"/>
                  </a:lnTo>
                  <a:lnTo>
                    <a:pt x="1227" y="755"/>
                  </a:lnTo>
                  <a:lnTo>
                    <a:pt x="1039" y="472"/>
                  </a:lnTo>
                  <a:lnTo>
                    <a:pt x="850" y="283"/>
                  </a:lnTo>
                  <a:lnTo>
                    <a:pt x="944" y="0"/>
                  </a:lnTo>
                  <a:close/>
                  <a:moveTo>
                    <a:pt x="2252" y="7965"/>
                  </a:moveTo>
                  <a:lnTo>
                    <a:pt x="850" y="8491"/>
                  </a:lnTo>
                  <a:lnTo>
                    <a:pt x="756" y="8491"/>
                  </a:lnTo>
                  <a:lnTo>
                    <a:pt x="756" y="8774"/>
                  </a:lnTo>
                  <a:lnTo>
                    <a:pt x="944" y="8868"/>
                  </a:lnTo>
                  <a:lnTo>
                    <a:pt x="1133" y="8868"/>
                  </a:lnTo>
                  <a:lnTo>
                    <a:pt x="1605" y="8774"/>
                  </a:lnTo>
                  <a:lnTo>
                    <a:pt x="1793" y="8679"/>
                  </a:lnTo>
                  <a:lnTo>
                    <a:pt x="2076" y="8491"/>
                  </a:lnTo>
                  <a:lnTo>
                    <a:pt x="2171" y="8208"/>
                  </a:lnTo>
                  <a:lnTo>
                    <a:pt x="2252" y="796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6" name="Google Shape;236;p27"/>
          <p:cNvGrpSpPr/>
          <p:nvPr/>
        </p:nvGrpSpPr>
        <p:grpSpPr>
          <a:xfrm>
            <a:off x="5165803" y="2790812"/>
            <a:ext cx="1792245" cy="232966"/>
            <a:chOff x="2266178" y="2764475"/>
            <a:chExt cx="1792245" cy="232966"/>
          </a:xfrm>
        </p:grpSpPr>
        <p:sp>
          <p:nvSpPr>
            <p:cNvPr id="237" name="Google Shape;237;p27"/>
            <p:cNvSpPr/>
            <p:nvPr/>
          </p:nvSpPr>
          <p:spPr>
            <a:xfrm>
              <a:off x="2266178" y="2855800"/>
              <a:ext cx="1683567"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7"/>
            <p:cNvSpPr/>
            <p:nvPr/>
          </p:nvSpPr>
          <p:spPr>
            <a:xfrm>
              <a:off x="3870041" y="2764475"/>
              <a:ext cx="188382" cy="232966"/>
            </a:xfrm>
            <a:custGeom>
              <a:avLst/>
              <a:gdLst/>
              <a:ahLst/>
              <a:cxnLst/>
              <a:rect l="l" t="t" r="r" b="b"/>
              <a:pathLst>
                <a:path w="7171" h="8869" extrusionOk="0">
                  <a:moveTo>
                    <a:pt x="5756" y="6510"/>
                  </a:moveTo>
                  <a:lnTo>
                    <a:pt x="5756" y="6604"/>
                  </a:lnTo>
                  <a:lnTo>
                    <a:pt x="5850" y="6604"/>
                  </a:lnTo>
                  <a:lnTo>
                    <a:pt x="5756" y="6510"/>
                  </a:lnTo>
                  <a:close/>
                  <a:moveTo>
                    <a:pt x="2265" y="7925"/>
                  </a:moveTo>
                  <a:lnTo>
                    <a:pt x="2252" y="7965"/>
                  </a:lnTo>
                  <a:lnTo>
                    <a:pt x="2252" y="7965"/>
                  </a:lnTo>
                  <a:lnTo>
                    <a:pt x="2284" y="7953"/>
                  </a:lnTo>
                  <a:lnTo>
                    <a:pt x="2284" y="7953"/>
                  </a:lnTo>
                  <a:lnTo>
                    <a:pt x="2265" y="7925"/>
                  </a:lnTo>
                  <a:close/>
                  <a:moveTo>
                    <a:pt x="567" y="0"/>
                  </a:moveTo>
                  <a:lnTo>
                    <a:pt x="284" y="189"/>
                  </a:lnTo>
                  <a:lnTo>
                    <a:pt x="95" y="472"/>
                  </a:lnTo>
                  <a:lnTo>
                    <a:pt x="1" y="755"/>
                  </a:lnTo>
                  <a:lnTo>
                    <a:pt x="95" y="1038"/>
                  </a:lnTo>
                  <a:lnTo>
                    <a:pt x="190" y="1227"/>
                  </a:lnTo>
                  <a:lnTo>
                    <a:pt x="473" y="1415"/>
                  </a:lnTo>
                  <a:lnTo>
                    <a:pt x="850" y="1321"/>
                  </a:lnTo>
                  <a:lnTo>
                    <a:pt x="661" y="1604"/>
                  </a:lnTo>
                  <a:lnTo>
                    <a:pt x="756" y="1604"/>
                  </a:lnTo>
                  <a:lnTo>
                    <a:pt x="661" y="1793"/>
                  </a:lnTo>
                  <a:lnTo>
                    <a:pt x="661" y="1887"/>
                  </a:lnTo>
                  <a:lnTo>
                    <a:pt x="756" y="1793"/>
                  </a:lnTo>
                  <a:lnTo>
                    <a:pt x="1510" y="1604"/>
                  </a:lnTo>
                  <a:lnTo>
                    <a:pt x="1510" y="1604"/>
                  </a:lnTo>
                  <a:lnTo>
                    <a:pt x="1133" y="2076"/>
                  </a:lnTo>
                  <a:lnTo>
                    <a:pt x="1322" y="2453"/>
                  </a:lnTo>
                  <a:lnTo>
                    <a:pt x="1888" y="2830"/>
                  </a:lnTo>
                  <a:lnTo>
                    <a:pt x="3397" y="3774"/>
                  </a:lnTo>
                  <a:lnTo>
                    <a:pt x="5001" y="4623"/>
                  </a:lnTo>
                  <a:lnTo>
                    <a:pt x="5944" y="5095"/>
                  </a:lnTo>
                  <a:lnTo>
                    <a:pt x="5756" y="5189"/>
                  </a:lnTo>
                  <a:lnTo>
                    <a:pt x="5378" y="5378"/>
                  </a:lnTo>
                  <a:lnTo>
                    <a:pt x="5378" y="5283"/>
                  </a:lnTo>
                  <a:lnTo>
                    <a:pt x="5001" y="5661"/>
                  </a:lnTo>
                  <a:lnTo>
                    <a:pt x="4623" y="5944"/>
                  </a:lnTo>
                  <a:lnTo>
                    <a:pt x="4435" y="6321"/>
                  </a:lnTo>
                  <a:lnTo>
                    <a:pt x="4340" y="6510"/>
                  </a:lnTo>
                  <a:lnTo>
                    <a:pt x="4435" y="6698"/>
                  </a:lnTo>
                  <a:lnTo>
                    <a:pt x="4435" y="6698"/>
                  </a:lnTo>
                  <a:lnTo>
                    <a:pt x="4246" y="6415"/>
                  </a:lnTo>
                  <a:lnTo>
                    <a:pt x="4057" y="6321"/>
                  </a:lnTo>
                  <a:lnTo>
                    <a:pt x="3963" y="6415"/>
                  </a:lnTo>
                  <a:lnTo>
                    <a:pt x="3869" y="6510"/>
                  </a:lnTo>
                  <a:lnTo>
                    <a:pt x="3680" y="6887"/>
                  </a:lnTo>
                  <a:lnTo>
                    <a:pt x="3680" y="7076"/>
                  </a:lnTo>
                  <a:lnTo>
                    <a:pt x="3774" y="7076"/>
                  </a:lnTo>
                  <a:lnTo>
                    <a:pt x="3680" y="7264"/>
                  </a:lnTo>
                  <a:lnTo>
                    <a:pt x="3303" y="7453"/>
                  </a:lnTo>
                  <a:lnTo>
                    <a:pt x="2359" y="7925"/>
                  </a:lnTo>
                  <a:lnTo>
                    <a:pt x="2284" y="7953"/>
                  </a:lnTo>
                  <a:lnTo>
                    <a:pt x="2284" y="7953"/>
                  </a:lnTo>
                  <a:lnTo>
                    <a:pt x="2454" y="8208"/>
                  </a:lnTo>
                  <a:lnTo>
                    <a:pt x="2642" y="8396"/>
                  </a:lnTo>
                  <a:lnTo>
                    <a:pt x="2642" y="8302"/>
                  </a:lnTo>
                  <a:lnTo>
                    <a:pt x="2737" y="8396"/>
                  </a:lnTo>
                  <a:lnTo>
                    <a:pt x="2831" y="8113"/>
                  </a:lnTo>
                  <a:lnTo>
                    <a:pt x="2925" y="7925"/>
                  </a:lnTo>
                  <a:lnTo>
                    <a:pt x="3020" y="7830"/>
                  </a:lnTo>
                  <a:lnTo>
                    <a:pt x="3397" y="7830"/>
                  </a:lnTo>
                  <a:lnTo>
                    <a:pt x="3680" y="7736"/>
                  </a:lnTo>
                  <a:lnTo>
                    <a:pt x="3774" y="7547"/>
                  </a:lnTo>
                  <a:lnTo>
                    <a:pt x="3869" y="7264"/>
                  </a:lnTo>
                  <a:lnTo>
                    <a:pt x="4246" y="7453"/>
                  </a:lnTo>
                  <a:lnTo>
                    <a:pt x="4623" y="7642"/>
                  </a:lnTo>
                  <a:lnTo>
                    <a:pt x="4718" y="7547"/>
                  </a:lnTo>
                  <a:lnTo>
                    <a:pt x="4906" y="7359"/>
                  </a:lnTo>
                  <a:lnTo>
                    <a:pt x="5190" y="7170"/>
                  </a:lnTo>
                  <a:lnTo>
                    <a:pt x="5095" y="7076"/>
                  </a:lnTo>
                  <a:lnTo>
                    <a:pt x="4906" y="6793"/>
                  </a:lnTo>
                  <a:lnTo>
                    <a:pt x="4906" y="6793"/>
                  </a:lnTo>
                  <a:lnTo>
                    <a:pt x="5095" y="6887"/>
                  </a:lnTo>
                  <a:lnTo>
                    <a:pt x="5378" y="6793"/>
                  </a:lnTo>
                  <a:lnTo>
                    <a:pt x="5756" y="6510"/>
                  </a:lnTo>
                  <a:lnTo>
                    <a:pt x="6322" y="6132"/>
                  </a:lnTo>
                  <a:lnTo>
                    <a:pt x="6699" y="5566"/>
                  </a:lnTo>
                  <a:lnTo>
                    <a:pt x="7171" y="5095"/>
                  </a:lnTo>
                  <a:lnTo>
                    <a:pt x="7076" y="4717"/>
                  </a:lnTo>
                  <a:lnTo>
                    <a:pt x="6982" y="4434"/>
                  </a:lnTo>
                  <a:lnTo>
                    <a:pt x="6605" y="3963"/>
                  </a:lnTo>
                  <a:lnTo>
                    <a:pt x="6133" y="3491"/>
                  </a:lnTo>
                  <a:lnTo>
                    <a:pt x="5567" y="3113"/>
                  </a:lnTo>
                  <a:lnTo>
                    <a:pt x="4340" y="2547"/>
                  </a:lnTo>
                  <a:lnTo>
                    <a:pt x="3208" y="1887"/>
                  </a:lnTo>
                  <a:lnTo>
                    <a:pt x="2925" y="1698"/>
                  </a:lnTo>
                  <a:lnTo>
                    <a:pt x="2925" y="1604"/>
                  </a:lnTo>
                  <a:lnTo>
                    <a:pt x="2925" y="1510"/>
                  </a:lnTo>
                  <a:lnTo>
                    <a:pt x="2737" y="1698"/>
                  </a:lnTo>
                  <a:lnTo>
                    <a:pt x="2642" y="1698"/>
                  </a:lnTo>
                  <a:lnTo>
                    <a:pt x="2642" y="1604"/>
                  </a:lnTo>
                  <a:lnTo>
                    <a:pt x="2642" y="1510"/>
                  </a:lnTo>
                  <a:lnTo>
                    <a:pt x="2642" y="1415"/>
                  </a:lnTo>
                  <a:lnTo>
                    <a:pt x="2454" y="1604"/>
                  </a:lnTo>
                  <a:lnTo>
                    <a:pt x="2454" y="1698"/>
                  </a:lnTo>
                  <a:lnTo>
                    <a:pt x="2265" y="1887"/>
                  </a:lnTo>
                  <a:lnTo>
                    <a:pt x="2265" y="1604"/>
                  </a:lnTo>
                  <a:lnTo>
                    <a:pt x="2171" y="1415"/>
                  </a:lnTo>
                  <a:lnTo>
                    <a:pt x="1605" y="944"/>
                  </a:lnTo>
                  <a:lnTo>
                    <a:pt x="1227" y="755"/>
                  </a:lnTo>
                  <a:lnTo>
                    <a:pt x="1039" y="472"/>
                  </a:lnTo>
                  <a:lnTo>
                    <a:pt x="850" y="283"/>
                  </a:lnTo>
                  <a:lnTo>
                    <a:pt x="944" y="0"/>
                  </a:lnTo>
                  <a:close/>
                  <a:moveTo>
                    <a:pt x="2252" y="7965"/>
                  </a:moveTo>
                  <a:lnTo>
                    <a:pt x="850" y="8491"/>
                  </a:lnTo>
                  <a:lnTo>
                    <a:pt x="756" y="8491"/>
                  </a:lnTo>
                  <a:lnTo>
                    <a:pt x="756" y="8774"/>
                  </a:lnTo>
                  <a:lnTo>
                    <a:pt x="944" y="8868"/>
                  </a:lnTo>
                  <a:lnTo>
                    <a:pt x="1133" y="8868"/>
                  </a:lnTo>
                  <a:lnTo>
                    <a:pt x="1605" y="8774"/>
                  </a:lnTo>
                  <a:lnTo>
                    <a:pt x="1793" y="8679"/>
                  </a:lnTo>
                  <a:lnTo>
                    <a:pt x="2076" y="8491"/>
                  </a:lnTo>
                  <a:lnTo>
                    <a:pt x="2171" y="8208"/>
                  </a:lnTo>
                  <a:lnTo>
                    <a:pt x="2252" y="796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9" name="Google Shape;239;p27"/>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a:t>
            </a:fld>
            <a:endParaRPr/>
          </a:p>
        </p:txBody>
      </p:sp>
    </p:spTree>
    <p:extLst>
      <p:ext uri="{BB962C8B-B14F-4D97-AF65-F5344CB8AC3E}">
        <p14:creationId xmlns:p14="http://schemas.microsoft.com/office/powerpoint/2010/main" val="2258896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Top 10 skills</a:t>
            </a:r>
            <a:endParaRPr dirty="0"/>
          </a:p>
        </p:txBody>
      </p:sp>
      <p:sp>
        <p:nvSpPr>
          <p:cNvPr id="62" name="Google Shape;62;p12"/>
          <p:cNvSpPr/>
          <p:nvPr/>
        </p:nvSpPr>
        <p:spPr>
          <a:xfrm>
            <a:off x="4141750" y="281249"/>
            <a:ext cx="788694" cy="805193"/>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2"/>
          <p:cNvSpPr/>
          <p:nvPr/>
        </p:nvSpPr>
        <p:spPr>
          <a:xfrm>
            <a:off x="4345990" y="520319"/>
            <a:ext cx="380233" cy="327060"/>
          </a:xfrm>
          <a:custGeom>
            <a:avLst/>
            <a:gdLst/>
            <a:ahLst/>
            <a:cxnLst/>
            <a:rect l="l" t="t" r="r" b="b"/>
            <a:pathLst>
              <a:path w="17398" h="14965" extrusionOk="0">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2"/>
          <p:cNvSpPr txBox="1"/>
          <p:nvPr/>
        </p:nvSpPr>
        <p:spPr>
          <a:xfrm>
            <a:off x="1908674" y="1589117"/>
            <a:ext cx="5875351" cy="2856977"/>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Research Profile</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Communication Skills</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Strong work ethic</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Teamwork skills</a:t>
            </a:r>
          </a:p>
          <a:p>
            <a:pPr marL="171450" lvl="0" indent="-171450">
              <a:spcBef>
                <a:spcPts val="600"/>
              </a:spcBef>
              <a:buClr>
                <a:schemeClr val="dk1"/>
              </a:buClr>
              <a:buSzPts val="1100"/>
              <a:buFont typeface="Arial" panose="020B0604020202020204" pitchFamily="34" charset="0"/>
              <a:buChar char="•"/>
            </a:pPr>
            <a:r>
              <a:rPr lang="en-US" sz="2400" dirty="0">
                <a:solidFill>
                  <a:srgbClr val="FFFFFF"/>
                </a:solidFill>
                <a:latin typeface="Sniglet"/>
                <a:ea typeface="Sniglet"/>
                <a:cs typeface="Sniglet"/>
                <a:sym typeface="Sniglet"/>
              </a:rPr>
              <a:t>Open-mindedness</a:t>
            </a:r>
            <a:endParaRPr sz="2400" dirty="0" smtClean="0">
              <a:solidFill>
                <a:srgbClr val="FFFFFF"/>
              </a:solidFill>
              <a:latin typeface="Sniglet"/>
              <a:ea typeface="Sniglet"/>
              <a:cs typeface="Sniglet"/>
              <a:sym typeface="Sniglet"/>
            </a:endParaRPr>
          </a:p>
          <a:p>
            <a:pPr marL="0" lvl="0" indent="0" algn="l" rtl="0">
              <a:spcBef>
                <a:spcPts val="600"/>
              </a:spcBef>
              <a:spcAft>
                <a:spcPts val="0"/>
              </a:spcAft>
              <a:buNone/>
            </a:pPr>
            <a:endParaRPr sz="1200" dirty="0">
              <a:solidFill>
                <a:srgbClr val="FFFFFF"/>
              </a:solidFill>
              <a:latin typeface="Sniglet"/>
              <a:ea typeface="Sniglet"/>
              <a:cs typeface="Sniglet"/>
              <a:sym typeface="Sniglet"/>
            </a:endParaRPr>
          </a:p>
        </p:txBody>
      </p:sp>
      <p:sp>
        <p:nvSpPr>
          <p:cNvPr id="66" name="Google Shape;66;p12"/>
          <p:cNvSpPr txBox="1"/>
          <p:nvPr/>
        </p:nvSpPr>
        <p:spPr>
          <a:xfrm>
            <a:off x="835275" y="3829725"/>
            <a:ext cx="7473300" cy="8265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endParaRPr sz="1200" dirty="0">
              <a:solidFill>
                <a:srgbClr val="C9DAF8"/>
              </a:solidFill>
              <a:latin typeface="Sniglet"/>
              <a:ea typeface="Sniglet"/>
              <a:cs typeface="Sniglet"/>
              <a:sym typeface="Sniglet"/>
            </a:endParaRPr>
          </a:p>
          <a:p>
            <a:pPr marL="0" lvl="0" indent="0" algn="l" rtl="0">
              <a:spcBef>
                <a:spcPts val="1000"/>
              </a:spcBef>
              <a:spcAft>
                <a:spcPts val="1000"/>
              </a:spcAft>
              <a:buNone/>
            </a:pPr>
            <a:endParaRPr sz="1200" dirty="0">
              <a:solidFill>
                <a:srgbClr val="C9DAF8"/>
              </a:solidFill>
              <a:latin typeface="Sniglet"/>
              <a:ea typeface="Sniglet"/>
              <a:cs typeface="Sniglet"/>
              <a:sym typeface="Sniglet"/>
            </a:endParaRPr>
          </a:p>
        </p:txBody>
      </p:sp>
      <p:sp>
        <p:nvSpPr>
          <p:cNvPr id="67" name="Google Shape;67;p12"/>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
        <p:nvSpPr>
          <p:cNvPr id="9" name="Google Shape;64;p12"/>
          <p:cNvSpPr txBox="1"/>
          <p:nvPr/>
        </p:nvSpPr>
        <p:spPr>
          <a:xfrm>
            <a:off x="5427824" y="1587973"/>
            <a:ext cx="3429600" cy="2207100"/>
          </a:xfrm>
          <a:prstGeom prst="rect">
            <a:avLst/>
          </a:prstGeom>
          <a:noFill/>
          <a:ln>
            <a:noFill/>
          </a:ln>
        </p:spPr>
        <p:txBody>
          <a:bodyPr spcFirstLastPara="1" wrap="square" lIns="91425" tIns="91425" rIns="91425" bIns="91425" anchor="t" anchorCtr="0">
            <a:noAutofit/>
          </a:bodyPr>
          <a:lstStyle/>
          <a:p>
            <a:pPr marL="171450" lvl="1" indent="-171450">
              <a:spcBef>
                <a:spcPts val="600"/>
              </a:spcBef>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Problem-solving</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Patience</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Flexibility</a:t>
            </a:r>
          </a:p>
          <a:p>
            <a:pPr marL="171450" lvl="0" indent="-171450" algn="l" rtl="0">
              <a:spcBef>
                <a:spcPts val="600"/>
              </a:spcBef>
              <a:spcAft>
                <a:spcPts val="0"/>
              </a:spcAft>
              <a:buClr>
                <a:schemeClr val="dk1"/>
              </a:buClr>
              <a:buSzPts val="1100"/>
              <a:buFont typeface="Arial" panose="020B0604020202020204" pitchFamily="34" charset="0"/>
              <a:buChar char="•"/>
            </a:pPr>
            <a:r>
              <a:rPr lang="en-US" sz="2400" dirty="0" smtClean="0">
                <a:solidFill>
                  <a:srgbClr val="FFFFFF"/>
                </a:solidFill>
                <a:latin typeface="Sniglet"/>
                <a:ea typeface="Sniglet"/>
                <a:cs typeface="Sniglet"/>
                <a:sym typeface="Sniglet"/>
              </a:rPr>
              <a:t>Numeracy</a:t>
            </a:r>
          </a:p>
          <a:p>
            <a:pPr marL="171450" indent="-171450">
              <a:spcBef>
                <a:spcPts val="600"/>
              </a:spcBef>
              <a:buClr>
                <a:schemeClr val="dk1"/>
              </a:buClr>
              <a:buSzPts val="1100"/>
              <a:buFont typeface="Arial" panose="020B0604020202020204" pitchFamily="34" charset="0"/>
              <a:buChar char="•"/>
            </a:pPr>
            <a:r>
              <a:rPr lang="en-US" sz="2400" dirty="0">
                <a:solidFill>
                  <a:srgbClr val="FFFFFF"/>
                </a:solidFill>
                <a:latin typeface="Sniglet"/>
                <a:ea typeface="Sniglet"/>
                <a:cs typeface="Sniglet"/>
              </a:rPr>
              <a:t>Emotional Intelligence</a:t>
            </a:r>
          </a:p>
          <a:p>
            <a:pPr marL="171450" lvl="0" indent="-171450" algn="l" rtl="0">
              <a:spcBef>
                <a:spcPts val="600"/>
              </a:spcBef>
              <a:spcAft>
                <a:spcPts val="0"/>
              </a:spcAft>
              <a:buClr>
                <a:schemeClr val="dk1"/>
              </a:buClr>
              <a:buSzPts val="1100"/>
              <a:buFont typeface="Arial" panose="020B0604020202020204" pitchFamily="34" charset="0"/>
              <a:buChar char="•"/>
            </a:pPr>
            <a:endParaRPr lang="en-US" sz="2400" dirty="0" smtClean="0">
              <a:solidFill>
                <a:srgbClr val="FFFFFF"/>
              </a:solidFill>
              <a:latin typeface="Sniglet"/>
              <a:ea typeface="Sniglet"/>
              <a:cs typeface="Sniglet"/>
              <a:sym typeface="Sniglet"/>
            </a:endParaRPr>
          </a:p>
          <a:p>
            <a:pPr marL="0" lvl="0" indent="0" algn="l" rtl="0">
              <a:spcBef>
                <a:spcPts val="600"/>
              </a:spcBef>
              <a:spcAft>
                <a:spcPts val="0"/>
              </a:spcAft>
              <a:buNone/>
            </a:pPr>
            <a:endParaRPr sz="1200" dirty="0">
              <a:solidFill>
                <a:srgbClr val="FFFFFF"/>
              </a:solidFill>
              <a:latin typeface="Sniglet"/>
              <a:ea typeface="Sniglet"/>
              <a:cs typeface="Sniglet"/>
              <a:sym typeface="Sniglet"/>
            </a:endParaRPr>
          </a:p>
        </p:txBody>
      </p:sp>
      <p:sp>
        <p:nvSpPr>
          <p:cNvPr id="10" name="Google Shape;351;p37"/>
          <p:cNvSpPr/>
          <p:nvPr/>
        </p:nvSpPr>
        <p:spPr>
          <a:xfrm>
            <a:off x="504801" y="2298601"/>
            <a:ext cx="1194529" cy="1050886"/>
          </a:xfrm>
          <a:custGeom>
            <a:avLst/>
            <a:gdLst/>
            <a:ahLst/>
            <a:cxnLst/>
            <a:rect l="l" t="t" r="r" b="b"/>
            <a:pathLst>
              <a:path w="18956" h="17763" extrusionOk="0">
                <a:moveTo>
                  <a:pt x="17592" y="6229"/>
                </a:moveTo>
                <a:lnTo>
                  <a:pt x="17836" y="6375"/>
                </a:lnTo>
                <a:lnTo>
                  <a:pt x="17957" y="6473"/>
                </a:lnTo>
                <a:lnTo>
                  <a:pt x="18079" y="6570"/>
                </a:lnTo>
                <a:lnTo>
                  <a:pt x="17933" y="6619"/>
                </a:lnTo>
                <a:lnTo>
                  <a:pt x="17811" y="6667"/>
                </a:lnTo>
                <a:lnTo>
                  <a:pt x="17617" y="6789"/>
                </a:lnTo>
                <a:lnTo>
                  <a:pt x="17592" y="6229"/>
                </a:lnTo>
                <a:close/>
                <a:moveTo>
                  <a:pt x="18225" y="6765"/>
                </a:moveTo>
                <a:lnTo>
                  <a:pt x="18298" y="6911"/>
                </a:lnTo>
                <a:lnTo>
                  <a:pt x="18128" y="6935"/>
                </a:lnTo>
                <a:lnTo>
                  <a:pt x="17957" y="7008"/>
                </a:lnTo>
                <a:lnTo>
                  <a:pt x="17787" y="7081"/>
                </a:lnTo>
                <a:lnTo>
                  <a:pt x="17617" y="7203"/>
                </a:lnTo>
                <a:lnTo>
                  <a:pt x="17617" y="6984"/>
                </a:lnTo>
                <a:lnTo>
                  <a:pt x="17909" y="6862"/>
                </a:lnTo>
                <a:lnTo>
                  <a:pt x="18079" y="6813"/>
                </a:lnTo>
                <a:lnTo>
                  <a:pt x="18225" y="6765"/>
                </a:lnTo>
                <a:close/>
                <a:moveTo>
                  <a:pt x="18371" y="7203"/>
                </a:moveTo>
                <a:lnTo>
                  <a:pt x="18395" y="7397"/>
                </a:lnTo>
                <a:lnTo>
                  <a:pt x="18225" y="7470"/>
                </a:lnTo>
                <a:lnTo>
                  <a:pt x="18079" y="7543"/>
                </a:lnTo>
                <a:lnTo>
                  <a:pt x="17860" y="7689"/>
                </a:lnTo>
                <a:lnTo>
                  <a:pt x="17641" y="7835"/>
                </a:lnTo>
                <a:lnTo>
                  <a:pt x="17641" y="7738"/>
                </a:lnTo>
                <a:lnTo>
                  <a:pt x="17617" y="7470"/>
                </a:lnTo>
                <a:lnTo>
                  <a:pt x="17787" y="7397"/>
                </a:lnTo>
                <a:lnTo>
                  <a:pt x="18347" y="7227"/>
                </a:lnTo>
                <a:lnTo>
                  <a:pt x="18371" y="7203"/>
                </a:lnTo>
                <a:close/>
                <a:moveTo>
                  <a:pt x="18420" y="7689"/>
                </a:moveTo>
                <a:lnTo>
                  <a:pt x="18420" y="7835"/>
                </a:lnTo>
                <a:lnTo>
                  <a:pt x="18420" y="7908"/>
                </a:lnTo>
                <a:lnTo>
                  <a:pt x="18225" y="7981"/>
                </a:lnTo>
                <a:lnTo>
                  <a:pt x="18006" y="8103"/>
                </a:lnTo>
                <a:lnTo>
                  <a:pt x="17811" y="8249"/>
                </a:lnTo>
                <a:lnTo>
                  <a:pt x="17641" y="8395"/>
                </a:lnTo>
                <a:lnTo>
                  <a:pt x="17641" y="8006"/>
                </a:lnTo>
                <a:lnTo>
                  <a:pt x="17860" y="7933"/>
                </a:lnTo>
                <a:lnTo>
                  <a:pt x="18079" y="7835"/>
                </a:lnTo>
                <a:lnTo>
                  <a:pt x="18420" y="7689"/>
                </a:lnTo>
                <a:close/>
                <a:moveTo>
                  <a:pt x="18420" y="8200"/>
                </a:moveTo>
                <a:lnTo>
                  <a:pt x="18395" y="8468"/>
                </a:lnTo>
                <a:lnTo>
                  <a:pt x="18322" y="8492"/>
                </a:lnTo>
                <a:lnTo>
                  <a:pt x="18249" y="8517"/>
                </a:lnTo>
                <a:lnTo>
                  <a:pt x="18103" y="8614"/>
                </a:lnTo>
                <a:lnTo>
                  <a:pt x="17884" y="8736"/>
                </a:lnTo>
                <a:lnTo>
                  <a:pt x="17665" y="8833"/>
                </a:lnTo>
                <a:lnTo>
                  <a:pt x="17665" y="8565"/>
                </a:lnTo>
                <a:lnTo>
                  <a:pt x="17860" y="8517"/>
                </a:lnTo>
                <a:lnTo>
                  <a:pt x="18055" y="8419"/>
                </a:lnTo>
                <a:lnTo>
                  <a:pt x="18225" y="8298"/>
                </a:lnTo>
                <a:lnTo>
                  <a:pt x="18420" y="8200"/>
                </a:lnTo>
                <a:close/>
                <a:moveTo>
                  <a:pt x="18298" y="8784"/>
                </a:moveTo>
                <a:lnTo>
                  <a:pt x="18201" y="8979"/>
                </a:lnTo>
                <a:lnTo>
                  <a:pt x="18079" y="9174"/>
                </a:lnTo>
                <a:lnTo>
                  <a:pt x="17884" y="9344"/>
                </a:lnTo>
                <a:lnTo>
                  <a:pt x="17690" y="9514"/>
                </a:lnTo>
                <a:lnTo>
                  <a:pt x="17665" y="8955"/>
                </a:lnTo>
                <a:lnTo>
                  <a:pt x="17860" y="8930"/>
                </a:lnTo>
                <a:lnTo>
                  <a:pt x="18079" y="8857"/>
                </a:lnTo>
                <a:lnTo>
                  <a:pt x="18298" y="8784"/>
                </a:lnTo>
                <a:close/>
                <a:moveTo>
                  <a:pt x="2969" y="5061"/>
                </a:moveTo>
                <a:lnTo>
                  <a:pt x="3674" y="5086"/>
                </a:lnTo>
                <a:lnTo>
                  <a:pt x="4380" y="5086"/>
                </a:lnTo>
                <a:lnTo>
                  <a:pt x="4331" y="5305"/>
                </a:lnTo>
                <a:lnTo>
                  <a:pt x="4307" y="5572"/>
                </a:lnTo>
                <a:lnTo>
                  <a:pt x="4283" y="6083"/>
                </a:lnTo>
                <a:lnTo>
                  <a:pt x="4258" y="7543"/>
                </a:lnTo>
                <a:lnTo>
                  <a:pt x="4258" y="9003"/>
                </a:lnTo>
                <a:lnTo>
                  <a:pt x="4283" y="10488"/>
                </a:lnTo>
                <a:lnTo>
                  <a:pt x="3869" y="10536"/>
                </a:lnTo>
                <a:lnTo>
                  <a:pt x="3869" y="10512"/>
                </a:lnTo>
                <a:lnTo>
                  <a:pt x="3991" y="10317"/>
                </a:lnTo>
                <a:lnTo>
                  <a:pt x="4088" y="10123"/>
                </a:lnTo>
                <a:lnTo>
                  <a:pt x="4161" y="9904"/>
                </a:lnTo>
                <a:lnTo>
                  <a:pt x="4185" y="9782"/>
                </a:lnTo>
                <a:lnTo>
                  <a:pt x="4185" y="9660"/>
                </a:lnTo>
                <a:lnTo>
                  <a:pt x="4161" y="9612"/>
                </a:lnTo>
                <a:lnTo>
                  <a:pt x="4112" y="9587"/>
                </a:lnTo>
                <a:lnTo>
                  <a:pt x="4064" y="9587"/>
                </a:lnTo>
                <a:lnTo>
                  <a:pt x="4015" y="9612"/>
                </a:lnTo>
                <a:lnTo>
                  <a:pt x="3796" y="9977"/>
                </a:lnTo>
                <a:lnTo>
                  <a:pt x="3601" y="10342"/>
                </a:lnTo>
                <a:lnTo>
                  <a:pt x="3431" y="10561"/>
                </a:lnTo>
                <a:lnTo>
                  <a:pt x="3115" y="10585"/>
                </a:lnTo>
                <a:lnTo>
                  <a:pt x="3115" y="10585"/>
                </a:lnTo>
                <a:lnTo>
                  <a:pt x="3188" y="10390"/>
                </a:lnTo>
                <a:lnTo>
                  <a:pt x="3261" y="10220"/>
                </a:lnTo>
                <a:lnTo>
                  <a:pt x="3334" y="10001"/>
                </a:lnTo>
                <a:lnTo>
                  <a:pt x="3431" y="9806"/>
                </a:lnTo>
                <a:lnTo>
                  <a:pt x="3553" y="9612"/>
                </a:lnTo>
                <a:lnTo>
                  <a:pt x="3626" y="9539"/>
                </a:lnTo>
                <a:lnTo>
                  <a:pt x="3723" y="9490"/>
                </a:lnTo>
                <a:lnTo>
                  <a:pt x="3747" y="9466"/>
                </a:lnTo>
                <a:lnTo>
                  <a:pt x="3747" y="9441"/>
                </a:lnTo>
                <a:lnTo>
                  <a:pt x="3723" y="9417"/>
                </a:lnTo>
                <a:lnTo>
                  <a:pt x="3699" y="9417"/>
                </a:lnTo>
                <a:lnTo>
                  <a:pt x="3601" y="9441"/>
                </a:lnTo>
                <a:lnTo>
                  <a:pt x="3504" y="9466"/>
                </a:lnTo>
                <a:lnTo>
                  <a:pt x="3358" y="9587"/>
                </a:lnTo>
                <a:lnTo>
                  <a:pt x="3212" y="9733"/>
                </a:lnTo>
                <a:lnTo>
                  <a:pt x="3115" y="9904"/>
                </a:lnTo>
                <a:lnTo>
                  <a:pt x="2993" y="10098"/>
                </a:lnTo>
                <a:lnTo>
                  <a:pt x="2896" y="10317"/>
                </a:lnTo>
                <a:lnTo>
                  <a:pt x="2847" y="10463"/>
                </a:lnTo>
                <a:lnTo>
                  <a:pt x="2798" y="10585"/>
                </a:lnTo>
                <a:lnTo>
                  <a:pt x="2409" y="10561"/>
                </a:lnTo>
                <a:lnTo>
                  <a:pt x="2506" y="10244"/>
                </a:lnTo>
                <a:lnTo>
                  <a:pt x="2652" y="9928"/>
                </a:lnTo>
                <a:lnTo>
                  <a:pt x="2823" y="9660"/>
                </a:lnTo>
                <a:lnTo>
                  <a:pt x="3017" y="9393"/>
                </a:lnTo>
                <a:lnTo>
                  <a:pt x="3017" y="9368"/>
                </a:lnTo>
                <a:lnTo>
                  <a:pt x="2993" y="9368"/>
                </a:lnTo>
                <a:lnTo>
                  <a:pt x="2847" y="9441"/>
                </a:lnTo>
                <a:lnTo>
                  <a:pt x="2701" y="9563"/>
                </a:lnTo>
                <a:lnTo>
                  <a:pt x="2579" y="9685"/>
                </a:lnTo>
                <a:lnTo>
                  <a:pt x="2458" y="9831"/>
                </a:lnTo>
                <a:lnTo>
                  <a:pt x="2360" y="10001"/>
                </a:lnTo>
                <a:lnTo>
                  <a:pt x="2287" y="10171"/>
                </a:lnTo>
                <a:lnTo>
                  <a:pt x="2166" y="10512"/>
                </a:lnTo>
                <a:lnTo>
                  <a:pt x="2068" y="10512"/>
                </a:lnTo>
                <a:lnTo>
                  <a:pt x="1776" y="10439"/>
                </a:lnTo>
                <a:lnTo>
                  <a:pt x="1849" y="10366"/>
                </a:lnTo>
                <a:lnTo>
                  <a:pt x="1898" y="10269"/>
                </a:lnTo>
                <a:lnTo>
                  <a:pt x="1995" y="10025"/>
                </a:lnTo>
                <a:lnTo>
                  <a:pt x="2117" y="9806"/>
                </a:lnTo>
                <a:lnTo>
                  <a:pt x="2287" y="9490"/>
                </a:lnTo>
                <a:lnTo>
                  <a:pt x="2385" y="9320"/>
                </a:lnTo>
                <a:lnTo>
                  <a:pt x="2409" y="9149"/>
                </a:lnTo>
                <a:lnTo>
                  <a:pt x="2409" y="9125"/>
                </a:lnTo>
                <a:lnTo>
                  <a:pt x="2360" y="9125"/>
                </a:lnTo>
                <a:lnTo>
                  <a:pt x="2287" y="9174"/>
                </a:lnTo>
                <a:lnTo>
                  <a:pt x="2190" y="9222"/>
                </a:lnTo>
                <a:lnTo>
                  <a:pt x="2044" y="9393"/>
                </a:lnTo>
                <a:lnTo>
                  <a:pt x="1922" y="9563"/>
                </a:lnTo>
                <a:lnTo>
                  <a:pt x="1825" y="9733"/>
                </a:lnTo>
                <a:lnTo>
                  <a:pt x="1752" y="9879"/>
                </a:lnTo>
                <a:lnTo>
                  <a:pt x="1655" y="10050"/>
                </a:lnTo>
                <a:lnTo>
                  <a:pt x="1630" y="10220"/>
                </a:lnTo>
                <a:lnTo>
                  <a:pt x="1630" y="10317"/>
                </a:lnTo>
                <a:lnTo>
                  <a:pt x="1655" y="10390"/>
                </a:lnTo>
                <a:lnTo>
                  <a:pt x="1436" y="10293"/>
                </a:lnTo>
                <a:lnTo>
                  <a:pt x="1217" y="10171"/>
                </a:lnTo>
                <a:lnTo>
                  <a:pt x="1265" y="10098"/>
                </a:lnTo>
                <a:lnTo>
                  <a:pt x="1387" y="9782"/>
                </a:lnTo>
                <a:lnTo>
                  <a:pt x="1557" y="9490"/>
                </a:lnTo>
                <a:lnTo>
                  <a:pt x="1752" y="9174"/>
                </a:lnTo>
                <a:lnTo>
                  <a:pt x="1874" y="9028"/>
                </a:lnTo>
                <a:lnTo>
                  <a:pt x="1971" y="8906"/>
                </a:lnTo>
                <a:lnTo>
                  <a:pt x="1995" y="8857"/>
                </a:lnTo>
                <a:lnTo>
                  <a:pt x="1995" y="8833"/>
                </a:lnTo>
                <a:lnTo>
                  <a:pt x="1922" y="8833"/>
                </a:lnTo>
                <a:lnTo>
                  <a:pt x="1606" y="9052"/>
                </a:lnTo>
                <a:lnTo>
                  <a:pt x="1460" y="9198"/>
                </a:lnTo>
                <a:lnTo>
                  <a:pt x="1314" y="9344"/>
                </a:lnTo>
                <a:lnTo>
                  <a:pt x="1119" y="9636"/>
                </a:lnTo>
                <a:lnTo>
                  <a:pt x="1022" y="9806"/>
                </a:lnTo>
                <a:lnTo>
                  <a:pt x="973" y="9952"/>
                </a:lnTo>
                <a:lnTo>
                  <a:pt x="852" y="9831"/>
                </a:lnTo>
                <a:lnTo>
                  <a:pt x="754" y="9709"/>
                </a:lnTo>
                <a:lnTo>
                  <a:pt x="779" y="9660"/>
                </a:lnTo>
                <a:lnTo>
                  <a:pt x="852" y="9490"/>
                </a:lnTo>
                <a:lnTo>
                  <a:pt x="925" y="9320"/>
                </a:lnTo>
                <a:lnTo>
                  <a:pt x="1144" y="9003"/>
                </a:lnTo>
                <a:lnTo>
                  <a:pt x="1387" y="8736"/>
                </a:lnTo>
                <a:lnTo>
                  <a:pt x="1484" y="8565"/>
                </a:lnTo>
                <a:lnTo>
                  <a:pt x="1582" y="8419"/>
                </a:lnTo>
                <a:lnTo>
                  <a:pt x="1582" y="8371"/>
                </a:lnTo>
                <a:lnTo>
                  <a:pt x="1533" y="8346"/>
                </a:lnTo>
                <a:lnTo>
                  <a:pt x="1436" y="8371"/>
                </a:lnTo>
                <a:lnTo>
                  <a:pt x="1338" y="8419"/>
                </a:lnTo>
                <a:lnTo>
                  <a:pt x="1217" y="8468"/>
                </a:lnTo>
                <a:lnTo>
                  <a:pt x="1119" y="8565"/>
                </a:lnTo>
                <a:lnTo>
                  <a:pt x="949" y="8736"/>
                </a:lnTo>
                <a:lnTo>
                  <a:pt x="827" y="8906"/>
                </a:lnTo>
                <a:lnTo>
                  <a:pt x="681" y="9052"/>
                </a:lnTo>
                <a:lnTo>
                  <a:pt x="560" y="9247"/>
                </a:lnTo>
                <a:lnTo>
                  <a:pt x="511" y="9003"/>
                </a:lnTo>
                <a:lnTo>
                  <a:pt x="535" y="8930"/>
                </a:lnTo>
                <a:lnTo>
                  <a:pt x="633" y="8760"/>
                </a:lnTo>
                <a:lnTo>
                  <a:pt x="730" y="8565"/>
                </a:lnTo>
                <a:lnTo>
                  <a:pt x="998" y="8200"/>
                </a:lnTo>
                <a:lnTo>
                  <a:pt x="1265" y="7835"/>
                </a:lnTo>
                <a:lnTo>
                  <a:pt x="1265" y="7787"/>
                </a:lnTo>
                <a:lnTo>
                  <a:pt x="1241" y="7787"/>
                </a:lnTo>
                <a:lnTo>
                  <a:pt x="1022" y="7908"/>
                </a:lnTo>
                <a:lnTo>
                  <a:pt x="852" y="8054"/>
                </a:lnTo>
                <a:lnTo>
                  <a:pt x="681" y="8200"/>
                </a:lnTo>
                <a:lnTo>
                  <a:pt x="511" y="8395"/>
                </a:lnTo>
                <a:lnTo>
                  <a:pt x="462" y="8444"/>
                </a:lnTo>
                <a:lnTo>
                  <a:pt x="487" y="8030"/>
                </a:lnTo>
                <a:lnTo>
                  <a:pt x="487" y="7981"/>
                </a:lnTo>
                <a:lnTo>
                  <a:pt x="608" y="7835"/>
                </a:lnTo>
                <a:lnTo>
                  <a:pt x="730" y="7689"/>
                </a:lnTo>
                <a:lnTo>
                  <a:pt x="852" y="7543"/>
                </a:lnTo>
                <a:lnTo>
                  <a:pt x="949" y="7373"/>
                </a:lnTo>
                <a:lnTo>
                  <a:pt x="949" y="7349"/>
                </a:lnTo>
                <a:lnTo>
                  <a:pt x="949" y="7324"/>
                </a:lnTo>
                <a:lnTo>
                  <a:pt x="900" y="7324"/>
                </a:lnTo>
                <a:lnTo>
                  <a:pt x="730" y="7446"/>
                </a:lnTo>
                <a:lnTo>
                  <a:pt x="511" y="7592"/>
                </a:lnTo>
                <a:lnTo>
                  <a:pt x="560" y="7276"/>
                </a:lnTo>
                <a:lnTo>
                  <a:pt x="608" y="6959"/>
                </a:lnTo>
                <a:lnTo>
                  <a:pt x="681" y="6643"/>
                </a:lnTo>
                <a:lnTo>
                  <a:pt x="779" y="6351"/>
                </a:lnTo>
                <a:lnTo>
                  <a:pt x="925" y="6083"/>
                </a:lnTo>
                <a:lnTo>
                  <a:pt x="1119" y="5840"/>
                </a:lnTo>
                <a:lnTo>
                  <a:pt x="1338" y="5597"/>
                </a:lnTo>
                <a:lnTo>
                  <a:pt x="1630" y="5402"/>
                </a:lnTo>
                <a:lnTo>
                  <a:pt x="1776" y="5305"/>
                </a:lnTo>
                <a:lnTo>
                  <a:pt x="1922" y="5232"/>
                </a:lnTo>
                <a:lnTo>
                  <a:pt x="2263" y="5134"/>
                </a:lnTo>
                <a:lnTo>
                  <a:pt x="2604" y="5086"/>
                </a:lnTo>
                <a:lnTo>
                  <a:pt x="2969" y="5061"/>
                </a:lnTo>
                <a:close/>
                <a:moveTo>
                  <a:pt x="15622" y="1631"/>
                </a:moveTo>
                <a:lnTo>
                  <a:pt x="15622" y="2044"/>
                </a:lnTo>
                <a:lnTo>
                  <a:pt x="15597" y="2896"/>
                </a:lnTo>
                <a:lnTo>
                  <a:pt x="15597" y="3310"/>
                </a:lnTo>
                <a:lnTo>
                  <a:pt x="15622" y="3748"/>
                </a:lnTo>
                <a:lnTo>
                  <a:pt x="15622" y="4186"/>
                </a:lnTo>
                <a:lnTo>
                  <a:pt x="15622" y="4648"/>
                </a:lnTo>
                <a:lnTo>
                  <a:pt x="15549" y="5524"/>
                </a:lnTo>
                <a:lnTo>
                  <a:pt x="15524" y="6035"/>
                </a:lnTo>
                <a:lnTo>
                  <a:pt x="15524" y="6521"/>
                </a:lnTo>
                <a:lnTo>
                  <a:pt x="15524" y="7519"/>
                </a:lnTo>
                <a:lnTo>
                  <a:pt x="15524" y="9441"/>
                </a:lnTo>
                <a:lnTo>
                  <a:pt x="15500" y="11364"/>
                </a:lnTo>
                <a:lnTo>
                  <a:pt x="15524" y="12142"/>
                </a:lnTo>
                <a:lnTo>
                  <a:pt x="15403" y="12264"/>
                </a:lnTo>
                <a:lnTo>
                  <a:pt x="15281" y="12386"/>
                </a:lnTo>
                <a:lnTo>
                  <a:pt x="15184" y="12532"/>
                </a:lnTo>
                <a:lnTo>
                  <a:pt x="15111" y="12702"/>
                </a:lnTo>
                <a:lnTo>
                  <a:pt x="14940" y="13018"/>
                </a:lnTo>
                <a:lnTo>
                  <a:pt x="14819" y="13334"/>
                </a:lnTo>
                <a:lnTo>
                  <a:pt x="14624" y="13213"/>
                </a:lnTo>
                <a:lnTo>
                  <a:pt x="14746" y="13018"/>
                </a:lnTo>
                <a:lnTo>
                  <a:pt x="14867" y="12775"/>
                </a:lnTo>
                <a:lnTo>
                  <a:pt x="15013" y="12337"/>
                </a:lnTo>
                <a:lnTo>
                  <a:pt x="15184" y="11948"/>
                </a:lnTo>
                <a:lnTo>
                  <a:pt x="15232" y="11729"/>
                </a:lnTo>
                <a:lnTo>
                  <a:pt x="15281" y="11534"/>
                </a:lnTo>
                <a:lnTo>
                  <a:pt x="15281" y="11485"/>
                </a:lnTo>
                <a:lnTo>
                  <a:pt x="15257" y="11485"/>
                </a:lnTo>
                <a:lnTo>
                  <a:pt x="15184" y="11510"/>
                </a:lnTo>
                <a:lnTo>
                  <a:pt x="15111" y="11558"/>
                </a:lnTo>
                <a:lnTo>
                  <a:pt x="15038" y="11607"/>
                </a:lnTo>
                <a:lnTo>
                  <a:pt x="14989" y="11680"/>
                </a:lnTo>
                <a:lnTo>
                  <a:pt x="14916" y="11850"/>
                </a:lnTo>
                <a:lnTo>
                  <a:pt x="14843" y="11996"/>
                </a:lnTo>
                <a:lnTo>
                  <a:pt x="14527" y="12629"/>
                </a:lnTo>
                <a:lnTo>
                  <a:pt x="14405" y="12824"/>
                </a:lnTo>
                <a:lnTo>
                  <a:pt x="14332" y="13042"/>
                </a:lnTo>
                <a:lnTo>
                  <a:pt x="14016" y="12872"/>
                </a:lnTo>
                <a:lnTo>
                  <a:pt x="14089" y="12799"/>
                </a:lnTo>
                <a:lnTo>
                  <a:pt x="14162" y="12726"/>
                </a:lnTo>
                <a:lnTo>
                  <a:pt x="14259" y="12532"/>
                </a:lnTo>
                <a:lnTo>
                  <a:pt x="14405" y="12118"/>
                </a:lnTo>
                <a:lnTo>
                  <a:pt x="14673" y="11558"/>
                </a:lnTo>
                <a:lnTo>
                  <a:pt x="14965" y="10999"/>
                </a:lnTo>
                <a:lnTo>
                  <a:pt x="14965" y="10974"/>
                </a:lnTo>
                <a:lnTo>
                  <a:pt x="14940" y="10950"/>
                </a:lnTo>
                <a:lnTo>
                  <a:pt x="14794" y="11047"/>
                </a:lnTo>
                <a:lnTo>
                  <a:pt x="14697" y="11145"/>
                </a:lnTo>
                <a:lnTo>
                  <a:pt x="14502" y="11364"/>
                </a:lnTo>
                <a:lnTo>
                  <a:pt x="14332" y="11607"/>
                </a:lnTo>
                <a:lnTo>
                  <a:pt x="14210" y="11875"/>
                </a:lnTo>
                <a:lnTo>
                  <a:pt x="13967" y="12288"/>
                </a:lnTo>
                <a:lnTo>
                  <a:pt x="13870" y="12532"/>
                </a:lnTo>
                <a:lnTo>
                  <a:pt x="13821" y="12653"/>
                </a:lnTo>
                <a:lnTo>
                  <a:pt x="13821" y="12775"/>
                </a:lnTo>
                <a:lnTo>
                  <a:pt x="13626" y="12678"/>
                </a:lnTo>
                <a:lnTo>
                  <a:pt x="13651" y="12605"/>
                </a:lnTo>
                <a:lnTo>
                  <a:pt x="13675" y="12507"/>
                </a:lnTo>
                <a:lnTo>
                  <a:pt x="13724" y="12337"/>
                </a:lnTo>
                <a:lnTo>
                  <a:pt x="13797" y="12167"/>
                </a:lnTo>
                <a:lnTo>
                  <a:pt x="13943" y="11875"/>
                </a:lnTo>
                <a:lnTo>
                  <a:pt x="14064" y="11558"/>
                </a:lnTo>
                <a:lnTo>
                  <a:pt x="14162" y="11218"/>
                </a:lnTo>
                <a:lnTo>
                  <a:pt x="14259" y="10901"/>
                </a:lnTo>
                <a:lnTo>
                  <a:pt x="14405" y="10585"/>
                </a:lnTo>
                <a:lnTo>
                  <a:pt x="14405" y="10561"/>
                </a:lnTo>
                <a:lnTo>
                  <a:pt x="14356" y="10561"/>
                </a:lnTo>
                <a:lnTo>
                  <a:pt x="14259" y="10634"/>
                </a:lnTo>
                <a:lnTo>
                  <a:pt x="14162" y="10731"/>
                </a:lnTo>
                <a:lnTo>
                  <a:pt x="13991" y="10950"/>
                </a:lnTo>
                <a:lnTo>
                  <a:pt x="13870" y="11218"/>
                </a:lnTo>
                <a:lnTo>
                  <a:pt x="13772" y="11461"/>
                </a:lnTo>
                <a:lnTo>
                  <a:pt x="13651" y="11729"/>
                </a:lnTo>
                <a:lnTo>
                  <a:pt x="13505" y="11996"/>
                </a:lnTo>
                <a:lnTo>
                  <a:pt x="13383" y="12264"/>
                </a:lnTo>
                <a:lnTo>
                  <a:pt x="13359" y="12410"/>
                </a:lnTo>
                <a:lnTo>
                  <a:pt x="13334" y="12556"/>
                </a:lnTo>
                <a:lnTo>
                  <a:pt x="12872" y="12337"/>
                </a:lnTo>
                <a:lnTo>
                  <a:pt x="12994" y="12191"/>
                </a:lnTo>
                <a:lnTo>
                  <a:pt x="13115" y="12021"/>
                </a:lnTo>
                <a:lnTo>
                  <a:pt x="13310" y="11607"/>
                </a:lnTo>
                <a:lnTo>
                  <a:pt x="13772" y="10609"/>
                </a:lnTo>
                <a:lnTo>
                  <a:pt x="13772" y="10585"/>
                </a:lnTo>
                <a:lnTo>
                  <a:pt x="13772" y="10561"/>
                </a:lnTo>
                <a:lnTo>
                  <a:pt x="13748" y="10561"/>
                </a:lnTo>
                <a:lnTo>
                  <a:pt x="13724" y="10585"/>
                </a:lnTo>
                <a:lnTo>
                  <a:pt x="13456" y="10999"/>
                </a:lnTo>
                <a:lnTo>
                  <a:pt x="13188" y="11412"/>
                </a:lnTo>
                <a:lnTo>
                  <a:pt x="12945" y="11850"/>
                </a:lnTo>
                <a:lnTo>
                  <a:pt x="12823" y="12069"/>
                </a:lnTo>
                <a:lnTo>
                  <a:pt x="12750" y="12313"/>
                </a:lnTo>
                <a:lnTo>
                  <a:pt x="12361" y="12118"/>
                </a:lnTo>
                <a:lnTo>
                  <a:pt x="12288" y="12094"/>
                </a:lnTo>
                <a:lnTo>
                  <a:pt x="12337" y="11923"/>
                </a:lnTo>
                <a:lnTo>
                  <a:pt x="12458" y="11631"/>
                </a:lnTo>
                <a:lnTo>
                  <a:pt x="12604" y="11339"/>
                </a:lnTo>
                <a:lnTo>
                  <a:pt x="12823" y="10828"/>
                </a:lnTo>
                <a:lnTo>
                  <a:pt x="12945" y="10585"/>
                </a:lnTo>
                <a:lnTo>
                  <a:pt x="13091" y="10342"/>
                </a:lnTo>
                <a:lnTo>
                  <a:pt x="13091" y="10293"/>
                </a:lnTo>
                <a:lnTo>
                  <a:pt x="13067" y="10244"/>
                </a:lnTo>
                <a:lnTo>
                  <a:pt x="12969" y="10244"/>
                </a:lnTo>
                <a:lnTo>
                  <a:pt x="12775" y="10463"/>
                </a:lnTo>
                <a:lnTo>
                  <a:pt x="12604" y="10682"/>
                </a:lnTo>
                <a:lnTo>
                  <a:pt x="12458" y="10926"/>
                </a:lnTo>
                <a:lnTo>
                  <a:pt x="12312" y="11193"/>
                </a:lnTo>
                <a:lnTo>
                  <a:pt x="12118" y="11510"/>
                </a:lnTo>
                <a:lnTo>
                  <a:pt x="12020" y="11729"/>
                </a:lnTo>
                <a:lnTo>
                  <a:pt x="11947" y="11923"/>
                </a:lnTo>
                <a:lnTo>
                  <a:pt x="11655" y="11802"/>
                </a:lnTo>
                <a:lnTo>
                  <a:pt x="11728" y="11631"/>
                </a:lnTo>
                <a:lnTo>
                  <a:pt x="11777" y="11461"/>
                </a:lnTo>
                <a:lnTo>
                  <a:pt x="11874" y="11145"/>
                </a:lnTo>
                <a:lnTo>
                  <a:pt x="12118" y="10658"/>
                </a:lnTo>
                <a:lnTo>
                  <a:pt x="12239" y="10415"/>
                </a:lnTo>
                <a:lnTo>
                  <a:pt x="12385" y="10196"/>
                </a:lnTo>
                <a:lnTo>
                  <a:pt x="12410" y="10171"/>
                </a:lnTo>
                <a:lnTo>
                  <a:pt x="12385" y="10147"/>
                </a:lnTo>
                <a:lnTo>
                  <a:pt x="12361" y="10123"/>
                </a:lnTo>
                <a:lnTo>
                  <a:pt x="12312" y="10147"/>
                </a:lnTo>
                <a:lnTo>
                  <a:pt x="12142" y="10342"/>
                </a:lnTo>
                <a:lnTo>
                  <a:pt x="11972" y="10561"/>
                </a:lnTo>
                <a:lnTo>
                  <a:pt x="11826" y="10780"/>
                </a:lnTo>
                <a:lnTo>
                  <a:pt x="11704" y="11023"/>
                </a:lnTo>
                <a:lnTo>
                  <a:pt x="11534" y="11339"/>
                </a:lnTo>
                <a:lnTo>
                  <a:pt x="11461" y="11510"/>
                </a:lnTo>
                <a:lnTo>
                  <a:pt x="11436" y="11704"/>
                </a:lnTo>
                <a:lnTo>
                  <a:pt x="10974" y="11510"/>
                </a:lnTo>
                <a:lnTo>
                  <a:pt x="11120" y="11120"/>
                </a:lnTo>
                <a:lnTo>
                  <a:pt x="11315" y="10755"/>
                </a:lnTo>
                <a:lnTo>
                  <a:pt x="11534" y="10317"/>
                </a:lnTo>
                <a:lnTo>
                  <a:pt x="11655" y="10123"/>
                </a:lnTo>
                <a:lnTo>
                  <a:pt x="11801" y="9928"/>
                </a:lnTo>
                <a:lnTo>
                  <a:pt x="11801" y="9904"/>
                </a:lnTo>
                <a:lnTo>
                  <a:pt x="11680" y="9952"/>
                </a:lnTo>
                <a:lnTo>
                  <a:pt x="11582" y="10001"/>
                </a:lnTo>
                <a:lnTo>
                  <a:pt x="11485" y="10074"/>
                </a:lnTo>
                <a:lnTo>
                  <a:pt x="11412" y="10171"/>
                </a:lnTo>
                <a:lnTo>
                  <a:pt x="11266" y="10366"/>
                </a:lnTo>
                <a:lnTo>
                  <a:pt x="11144" y="10561"/>
                </a:lnTo>
                <a:lnTo>
                  <a:pt x="10877" y="10974"/>
                </a:lnTo>
                <a:lnTo>
                  <a:pt x="10755" y="11193"/>
                </a:lnTo>
                <a:lnTo>
                  <a:pt x="10706" y="11315"/>
                </a:lnTo>
                <a:lnTo>
                  <a:pt x="10682" y="11437"/>
                </a:lnTo>
                <a:lnTo>
                  <a:pt x="10633" y="11412"/>
                </a:lnTo>
                <a:lnTo>
                  <a:pt x="10244" y="11315"/>
                </a:lnTo>
                <a:lnTo>
                  <a:pt x="10366" y="11023"/>
                </a:lnTo>
                <a:lnTo>
                  <a:pt x="10487" y="10731"/>
                </a:lnTo>
                <a:lnTo>
                  <a:pt x="10731" y="10244"/>
                </a:lnTo>
                <a:lnTo>
                  <a:pt x="10974" y="9782"/>
                </a:lnTo>
                <a:lnTo>
                  <a:pt x="10974" y="9758"/>
                </a:lnTo>
                <a:lnTo>
                  <a:pt x="10950" y="9758"/>
                </a:lnTo>
                <a:lnTo>
                  <a:pt x="10779" y="9928"/>
                </a:lnTo>
                <a:lnTo>
                  <a:pt x="10609" y="10123"/>
                </a:lnTo>
                <a:lnTo>
                  <a:pt x="10487" y="10317"/>
                </a:lnTo>
                <a:lnTo>
                  <a:pt x="10341" y="10536"/>
                </a:lnTo>
                <a:lnTo>
                  <a:pt x="10147" y="10877"/>
                </a:lnTo>
                <a:lnTo>
                  <a:pt x="10049" y="11072"/>
                </a:lnTo>
                <a:lnTo>
                  <a:pt x="9976" y="11266"/>
                </a:lnTo>
                <a:lnTo>
                  <a:pt x="9441" y="11169"/>
                </a:lnTo>
                <a:lnTo>
                  <a:pt x="9611" y="10828"/>
                </a:lnTo>
                <a:lnTo>
                  <a:pt x="9806" y="10463"/>
                </a:lnTo>
                <a:lnTo>
                  <a:pt x="9903" y="10269"/>
                </a:lnTo>
                <a:lnTo>
                  <a:pt x="9903" y="10171"/>
                </a:lnTo>
                <a:lnTo>
                  <a:pt x="9903" y="10074"/>
                </a:lnTo>
                <a:lnTo>
                  <a:pt x="9903" y="10050"/>
                </a:lnTo>
                <a:lnTo>
                  <a:pt x="9879" y="10050"/>
                </a:lnTo>
                <a:lnTo>
                  <a:pt x="9782" y="10098"/>
                </a:lnTo>
                <a:lnTo>
                  <a:pt x="9709" y="10147"/>
                </a:lnTo>
                <a:lnTo>
                  <a:pt x="9563" y="10317"/>
                </a:lnTo>
                <a:lnTo>
                  <a:pt x="9441" y="10488"/>
                </a:lnTo>
                <a:lnTo>
                  <a:pt x="9344" y="10658"/>
                </a:lnTo>
                <a:lnTo>
                  <a:pt x="9198" y="10877"/>
                </a:lnTo>
                <a:lnTo>
                  <a:pt x="9149" y="10999"/>
                </a:lnTo>
                <a:lnTo>
                  <a:pt x="9076" y="11120"/>
                </a:lnTo>
                <a:lnTo>
                  <a:pt x="8930" y="11072"/>
                </a:lnTo>
                <a:lnTo>
                  <a:pt x="8492" y="10974"/>
                </a:lnTo>
                <a:lnTo>
                  <a:pt x="8638" y="10731"/>
                </a:lnTo>
                <a:lnTo>
                  <a:pt x="8930" y="10244"/>
                </a:lnTo>
                <a:lnTo>
                  <a:pt x="9100" y="10025"/>
                </a:lnTo>
                <a:lnTo>
                  <a:pt x="9246" y="9782"/>
                </a:lnTo>
                <a:lnTo>
                  <a:pt x="9271" y="9758"/>
                </a:lnTo>
                <a:lnTo>
                  <a:pt x="9271" y="9733"/>
                </a:lnTo>
                <a:lnTo>
                  <a:pt x="9222" y="9733"/>
                </a:lnTo>
                <a:lnTo>
                  <a:pt x="9027" y="9879"/>
                </a:lnTo>
                <a:lnTo>
                  <a:pt x="8857" y="10025"/>
                </a:lnTo>
                <a:lnTo>
                  <a:pt x="8687" y="10196"/>
                </a:lnTo>
                <a:lnTo>
                  <a:pt x="8565" y="10390"/>
                </a:lnTo>
                <a:lnTo>
                  <a:pt x="8370" y="10634"/>
                </a:lnTo>
                <a:lnTo>
                  <a:pt x="8273" y="10780"/>
                </a:lnTo>
                <a:lnTo>
                  <a:pt x="8200" y="10926"/>
                </a:lnTo>
                <a:lnTo>
                  <a:pt x="7932" y="10853"/>
                </a:lnTo>
                <a:lnTo>
                  <a:pt x="8078" y="10536"/>
                </a:lnTo>
                <a:lnTo>
                  <a:pt x="8273" y="10220"/>
                </a:lnTo>
                <a:lnTo>
                  <a:pt x="8370" y="10074"/>
                </a:lnTo>
                <a:lnTo>
                  <a:pt x="8492" y="9952"/>
                </a:lnTo>
                <a:lnTo>
                  <a:pt x="8492" y="9928"/>
                </a:lnTo>
                <a:lnTo>
                  <a:pt x="8492" y="9904"/>
                </a:lnTo>
                <a:lnTo>
                  <a:pt x="8468" y="9879"/>
                </a:lnTo>
                <a:lnTo>
                  <a:pt x="8443" y="9904"/>
                </a:lnTo>
                <a:lnTo>
                  <a:pt x="8273" y="9977"/>
                </a:lnTo>
                <a:lnTo>
                  <a:pt x="8127" y="10074"/>
                </a:lnTo>
                <a:lnTo>
                  <a:pt x="8005" y="10196"/>
                </a:lnTo>
                <a:lnTo>
                  <a:pt x="7884" y="10342"/>
                </a:lnTo>
                <a:lnTo>
                  <a:pt x="7738" y="10561"/>
                </a:lnTo>
                <a:lnTo>
                  <a:pt x="7616" y="10804"/>
                </a:lnTo>
                <a:lnTo>
                  <a:pt x="7300" y="10731"/>
                </a:lnTo>
                <a:lnTo>
                  <a:pt x="7397" y="10561"/>
                </a:lnTo>
                <a:lnTo>
                  <a:pt x="7495" y="10390"/>
                </a:lnTo>
                <a:lnTo>
                  <a:pt x="7641" y="10123"/>
                </a:lnTo>
                <a:lnTo>
                  <a:pt x="7714" y="9977"/>
                </a:lnTo>
                <a:lnTo>
                  <a:pt x="7714" y="9831"/>
                </a:lnTo>
                <a:lnTo>
                  <a:pt x="7689" y="9831"/>
                </a:lnTo>
                <a:lnTo>
                  <a:pt x="7592" y="9904"/>
                </a:lnTo>
                <a:lnTo>
                  <a:pt x="7470" y="10025"/>
                </a:lnTo>
                <a:lnTo>
                  <a:pt x="7324" y="10293"/>
                </a:lnTo>
                <a:lnTo>
                  <a:pt x="7178" y="10488"/>
                </a:lnTo>
                <a:lnTo>
                  <a:pt x="7105" y="10585"/>
                </a:lnTo>
                <a:lnTo>
                  <a:pt x="7057" y="10682"/>
                </a:lnTo>
                <a:lnTo>
                  <a:pt x="6643" y="10585"/>
                </a:lnTo>
                <a:lnTo>
                  <a:pt x="6692" y="10488"/>
                </a:lnTo>
                <a:lnTo>
                  <a:pt x="6789" y="10293"/>
                </a:lnTo>
                <a:lnTo>
                  <a:pt x="6886" y="10074"/>
                </a:lnTo>
                <a:lnTo>
                  <a:pt x="7057" y="9636"/>
                </a:lnTo>
                <a:lnTo>
                  <a:pt x="7057" y="9612"/>
                </a:lnTo>
                <a:lnTo>
                  <a:pt x="7032" y="9587"/>
                </a:lnTo>
                <a:lnTo>
                  <a:pt x="7008" y="9612"/>
                </a:lnTo>
                <a:lnTo>
                  <a:pt x="6765" y="9904"/>
                </a:lnTo>
                <a:lnTo>
                  <a:pt x="6521" y="10196"/>
                </a:lnTo>
                <a:lnTo>
                  <a:pt x="6400" y="10342"/>
                </a:lnTo>
                <a:lnTo>
                  <a:pt x="6254" y="10512"/>
                </a:lnTo>
                <a:lnTo>
                  <a:pt x="5816" y="10463"/>
                </a:lnTo>
                <a:lnTo>
                  <a:pt x="5889" y="10244"/>
                </a:lnTo>
                <a:lnTo>
                  <a:pt x="6010" y="10050"/>
                </a:lnTo>
                <a:lnTo>
                  <a:pt x="6205" y="9806"/>
                </a:lnTo>
                <a:lnTo>
                  <a:pt x="6278" y="9685"/>
                </a:lnTo>
                <a:lnTo>
                  <a:pt x="6302" y="9612"/>
                </a:lnTo>
                <a:lnTo>
                  <a:pt x="6327" y="9539"/>
                </a:lnTo>
                <a:lnTo>
                  <a:pt x="6302" y="9514"/>
                </a:lnTo>
                <a:lnTo>
                  <a:pt x="6205" y="9514"/>
                </a:lnTo>
                <a:lnTo>
                  <a:pt x="6132" y="9539"/>
                </a:lnTo>
                <a:lnTo>
                  <a:pt x="5986" y="9660"/>
                </a:lnTo>
                <a:lnTo>
                  <a:pt x="5864" y="9782"/>
                </a:lnTo>
                <a:lnTo>
                  <a:pt x="5767" y="9928"/>
                </a:lnTo>
                <a:lnTo>
                  <a:pt x="5597" y="10171"/>
                </a:lnTo>
                <a:lnTo>
                  <a:pt x="5524" y="10293"/>
                </a:lnTo>
                <a:lnTo>
                  <a:pt x="5475" y="10439"/>
                </a:lnTo>
                <a:lnTo>
                  <a:pt x="5256" y="10463"/>
                </a:lnTo>
                <a:lnTo>
                  <a:pt x="5061" y="10488"/>
                </a:lnTo>
                <a:lnTo>
                  <a:pt x="5183" y="10220"/>
                </a:lnTo>
                <a:lnTo>
                  <a:pt x="5378" y="9855"/>
                </a:lnTo>
                <a:lnTo>
                  <a:pt x="5475" y="9660"/>
                </a:lnTo>
                <a:lnTo>
                  <a:pt x="5597" y="9490"/>
                </a:lnTo>
                <a:lnTo>
                  <a:pt x="5378" y="9636"/>
                </a:lnTo>
                <a:lnTo>
                  <a:pt x="5183" y="9806"/>
                </a:lnTo>
                <a:lnTo>
                  <a:pt x="4988" y="10025"/>
                </a:lnTo>
                <a:lnTo>
                  <a:pt x="4818" y="10244"/>
                </a:lnTo>
                <a:lnTo>
                  <a:pt x="4818" y="8979"/>
                </a:lnTo>
                <a:lnTo>
                  <a:pt x="4794" y="7714"/>
                </a:lnTo>
                <a:lnTo>
                  <a:pt x="4794" y="6254"/>
                </a:lnTo>
                <a:lnTo>
                  <a:pt x="4794" y="5718"/>
                </a:lnTo>
                <a:lnTo>
                  <a:pt x="4794" y="5426"/>
                </a:lnTo>
                <a:lnTo>
                  <a:pt x="4769" y="5159"/>
                </a:lnTo>
                <a:lnTo>
                  <a:pt x="5086" y="5159"/>
                </a:lnTo>
                <a:lnTo>
                  <a:pt x="5986" y="5134"/>
                </a:lnTo>
                <a:lnTo>
                  <a:pt x="6886" y="5086"/>
                </a:lnTo>
                <a:lnTo>
                  <a:pt x="7349" y="5037"/>
                </a:lnTo>
                <a:lnTo>
                  <a:pt x="7835" y="4988"/>
                </a:lnTo>
                <a:lnTo>
                  <a:pt x="8297" y="4916"/>
                </a:lnTo>
                <a:lnTo>
                  <a:pt x="8784" y="4843"/>
                </a:lnTo>
                <a:lnTo>
                  <a:pt x="9709" y="4624"/>
                </a:lnTo>
                <a:lnTo>
                  <a:pt x="10633" y="4356"/>
                </a:lnTo>
                <a:lnTo>
                  <a:pt x="11071" y="4210"/>
                </a:lnTo>
                <a:lnTo>
                  <a:pt x="11509" y="4040"/>
                </a:lnTo>
                <a:lnTo>
                  <a:pt x="11923" y="3869"/>
                </a:lnTo>
                <a:lnTo>
                  <a:pt x="12361" y="3675"/>
                </a:lnTo>
                <a:lnTo>
                  <a:pt x="13188" y="3261"/>
                </a:lnTo>
                <a:lnTo>
                  <a:pt x="14016" y="2823"/>
                </a:lnTo>
                <a:lnTo>
                  <a:pt x="14308" y="2653"/>
                </a:lnTo>
                <a:lnTo>
                  <a:pt x="14575" y="2458"/>
                </a:lnTo>
                <a:lnTo>
                  <a:pt x="15111" y="2044"/>
                </a:lnTo>
                <a:lnTo>
                  <a:pt x="15354" y="1850"/>
                </a:lnTo>
                <a:lnTo>
                  <a:pt x="15500" y="1752"/>
                </a:lnTo>
                <a:lnTo>
                  <a:pt x="15622" y="1631"/>
                </a:lnTo>
                <a:close/>
                <a:moveTo>
                  <a:pt x="15524" y="12605"/>
                </a:moveTo>
                <a:lnTo>
                  <a:pt x="15549" y="13164"/>
                </a:lnTo>
                <a:lnTo>
                  <a:pt x="15476" y="13164"/>
                </a:lnTo>
                <a:lnTo>
                  <a:pt x="15427" y="13213"/>
                </a:lnTo>
                <a:lnTo>
                  <a:pt x="15305" y="13286"/>
                </a:lnTo>
                <a:lnTo>
                  <a:pt x="15232" y="13432"/>
                </a:lnTo>
                <a:lnTo>
                  <a:pt x="15135" y="13578"/>
                </a:lnTo>
                <a:lnTo>
                  <a:pt x="15111" y="13529"/>
                </a:lnTo>
                <a:lnTo>
                  <a:pt x="15257" y="13213"/>
                </a:lnTo>
                <a:lnTo>
                  <a:pt x="15403" y="12872"/>
                </a:lnTo>
                <a:lnTo>
                  <a:pt x="15524" y="12605"/>
                </a:lnTo>
                <a:close/>
                <a:moveTo>
                  <a:pt x="15549" y="13359"/>
                </a:moveTo>
                <a:lnTo>
                  <a:pt x="15573" y="13943"/>
                </a:lnTo>
                <a:lnTo>
                  <a:pt x="15354" y="13748"/>
                </a:lnTo>
                <a:lnTo>
                  <a:pt x="15451" y="13553"/>
                </a:lnTo>
                <a:lnTo>
                  <a:pt x="15549" y="13359"/>
                </a:lnTo>
                <a:close/>
                <a:moveTo>
                  <a:pt x="16692" y="463"/>
                </a:moveTo>
                <a:lnTo>
                  <a:pt x="16789" y="487"/>
                </a:lnTo>
                <a:lnTo>
                  <a:pt x="16862" y="536"/>
                </a:lnTo>
                <a:lnTo>
                  <a:pt x="16935" y="633"/>
                </a:lnTo>
                <a:lnTo>
                  <a:pt x="16984" y="730"/>
                </a:lnTo>
                <a:lnTo>
                  <a:pt x="17033" y="852"/>
                </a:lnTo>
                <a:lnTo>
                  <a:pt x="17081" y="1047"/>
                </a:lnTo>
                <a:lnTo>
                  <a:pt x="17130" y="1314"/>
                </a:lnTo>
                <a:lnTo>
                  <a:pt x="17154" y="1582"/>
                </a:lnTo>
                <a:lnTo>
                  <a:pt x="17179" y="2142"/>
                </a:lnTo>
                <a:lnTo>
                  <a:pt x="17106" y="3237"/>
                </a:lnTo>
                <a:lnTo>
                  <a:pt x="17081" y="4380"/>
                </a:lnTo>
                <a:lnTo>
                  <a:pt x="17081" y="5499"/>
                </a:lnTo>
                <a:lnTo>
                  <a:pt x="17154" y="7738"/>
                </a:lnTo>
                <a:lnTo>
                  <a:pt x="17203" y="9928"/>
                </a:lnTo>
                <a:lnTo>
                  <a:pt x="17203" y="12094"/>
                </a:lnTo>
                <a:lnTo>
                  <a:pt x="17179" y="13213"/>
                </a:lnTo>
                <a:lnTo>
                  <a:pt x="17130" y="13748"/>
                </a:lnTo>
                <a:lnTo>
                  <a:pt x="17081" y="14283"/>
                </a:lnTo>
                <a:lnTo>
                  <a:pt x="17033" y="14502"/>
                </a:lnTo>
                <a:lnTo>
                  <a:pt x="16984" y="14746"/>
                </a:lnTo>
                <a:lnTo>
                  <a:pt x="16935" y="14867"/>
                </a:lnTo>
                <a:lnTo>
                  <a:pt x="16887" y="14965"/>
                </a:lnTo>
                <a:lnTo>
                  <a:pt x="16814" y="15038"/>
                </a:lnTo>
                <a:lnTo>
                  <a:pt x="16716" y="15111"/>
                </a:lnTo>
                <a:lnTo>
                  <a:pt x="16643" y="15111"/>
                </a:lnTo>
                <a:lnTo>
                  <a:pt x="16570" y="15086"/>
                </a:lnTo>
                <a:lnTo>
                  <a:pt x="16449" y="15038"/>
                </a:lnTo>
                <a:lnTo>
                  <a:pt x="16327" y="14916"/>
                </a:lnTo>
                <a:lnTo>
                  <a:pt x="16205" y="14794"/>
                </a:lnTo>
                <a:lnTo>
                  <a:pt x="16205" y="13991"/>
                </a:lnTo>
                <a:lnTo>
                  <a:pt x="16181" y="13188"/>
                </a:lnTo>
                <a:lnTo>
                  <a:pt x="16132" y="12361"/>
                </a:lnTo>
                <a:lnTo>
                  <a:pt x="16132" y="11558"/>
                </a:lnTo>
                <a:lnTo>
                  <a:pt x="16132" y="9636"/>
                </a:lnTo>
                <a:lnTo>
                  <a:pt x="16132" y="7714"/>
                </a:lnTo>
                <a:lnTo>
                  <a:pt x="16132" y="6789"/>
                </a:lnTo>
                <a:lnTo>
                  <a:pt x="16132" y="6327"/>
                </a:lnTo>
                <a:lnTo>
                  <a:pt x="16132" y="5864"/>
                </a:lnTo>
                <a:lnTo>
                  <a:pt x="16205" y="4988"/>
                </a:lnTo>
                <a:lnTo>
                  <a:pt x="16230" y="4551"/>
                </a:lnTo>
                <a:lnTo>
                  <a:pt x="16205" y="4113"/>
                </a:lnTo>
                <a:lnTo>
                  <a:pt x="16181" y="3237"/>
                </a:lnTo>
                <a:lnTo>
                  <a:pt x="16157" y="2799"/>
                </a:lnTo>
                <a:lnTo>
                  <a:pt x="16181" y="2361"/>
                </a:lnTo>
                <a:lnTo>
                  <a:pt x="16205" y="1558"/>
                </a:lnTo>
                <a:lnTo>
                  <a:pt x="16181" y="1144"/>
                </a:lnTo>
                <a:lnTo>
                  <a:pt x="16181" y="755"/>
                </a:lnTo>
                <a:lnTo>
                  <a:pt x="16254" y="657"/>
                </a:lnTo>
                <a:lnTo>
                  <a:pt x="16351" y="584"/>
                </a:lnTo>
                <a:lnTo>
                  <a:pt x="16570" y="487"/>
                </a:lnTo>
                <a:lnTo>
                  <a:pt x="16692" y="463"/>
                </a:lnTo>
                <a:close/>
                <a:moveTo>
                  <a:pt x="5597" y="10950"/>
                </a:moveTo>
                <a:lnTo>
                  <a:pt x="5597" y="11023"/>
                </a:lnTo>
                <a:lnTo>
                  <a:pt x="5621" y="11096"/>
                </a:lnTo>
                <a:lnTo>
                  <a:pt x="5694" y="11218"/>
                </a:lnTo>
                <a:lnTo>
                  <a:pt x="5743" y="11364"/>
                </a:lnTo>
                <a:lnTo>
                  <a:pt x="5767" y="11704"/>
                </a:lnTo>
                <a:lnTo>
                  <a:pt x="5791" y="12045"/>
                </a:lnTo>
                <a:lnTo>
                  <a:pt x="5816" y="12215"/>
                </a:lnTo>
                <a:lnTo>
                  <a:pt x="5840" y="12361"/>
                </a:lnTo>
                <a:lnTo>
                  <a:pt x="5864" y="12483"/>
                </a:lnTo>
                <a:lnTo>
                  <a:pt x="5548" y="12459"/>
                </a:lnTo>
                <a:lnTo>
                  <a:pt x="5207" y="12483"/>
                </a:lnTo>
                <a:lnTo>
                  <a:pt x="4988" y="12507"/>
                </a:lnTo>
                <a:lnTo>
                  <a:pt x="4745" y="12532"/>
                </a:lnTo>
                <a:lnTo>
                  <a:pt x="4502" y="12605"/>
                </a:lnTo>
                <a:lnTo>
                  <a:pt x="4404" y="12653"/>
                </a:lnTo>
                <a:lnTo>
                  <a:pt x="4307" y="12702"/>
                </a:lnTo>
                <a:lnTo>
                  <a:pt x="4258" y="12775"/>
                </a:lnTo>
                <a:lnTo>
                  <a:pt x="4210" y="12848"/>
                </a:lnTo>
                <a:lnTo>
                  <a:pt x="4210" y="12945"/>
                </a:lnTo>
                <a:lnTo>
                  <a:pt x="4258" y="13018"/>
                </a:lnTo>
                <a:lnTo>
                  <a:pt x="4356" y="13067"/>
                </a:lnTo>
                <a:lnTo>
                  <a:pt x="4453" y="13115"/>
                </a:lnTo>
                <a:lnTo>
                  <a:pt x="4623" y="13164"/>
                </a:lnTo>
                <a:lnTo>
                  <a:pt x="4842" y="13188"/>
                </a:lnTo>
                <a:lnTo>
                  <a:pt x="5037" y="13188"/>
                </a:lnTo>
                <a:lnTo>
                  <a:pt x="5475" y="13140"/>
                </a:lnTo>
                <a:lnTo>
                  <a:pt x="5670" y="13140"/>
                </a:lnTo>
                <a:lnTo>
                  <a:pt x="5864" y="13188"/>
                </a:lnTo>
                <a:lnTo>
                  <a:pt x="6035" y="13188"/>
                </a:lnTo>
                <a:lnTo>
                  <a:pt x="6205" y="13967"/>
                </a:lnTo>
                <a:lnTo>
                  <a:pt x="5572" y="13991"/>
                </a:lnTo>
                <a:lnTo>
                  <a:pt x="5183" y="13991"/>
                </a:lnTo>
                <a:lnTo>
                  <a:pt x="4988" y="14040"/>
                </a:lnTo>
                <a:lnTo>
                  <a:pt x="4891" y="14064"/>
                </a:lnTo>
                <a:lnTo>
                  <a:pt x="4794" y="14113"/>
                </a:lnTo>
                <a:lnTo>
                  <a:pt x="4745" y="14186"/>
                </a:lnTo>
                <a:lnTo>
                  <a:pt x="4696" y="14283"/>
                </a:lnTo>
                <a:lnTo>
                  <a:pt x="4696" y="14381"/>
                </a:lnTo>
                <a:lnTo>
                  <a:pt x="4721" y="14429"/>
                </a:lnTo>
                <a:lnTo>
                  <a:pt x="4769" y="14454"/>
                </a:lnTo>
                <a:lnTo>
                  <a:pt x="4915" y="14575"/>
                </a:lnTo>
                <a:lnTo>
                  <a:pt x="5110" y="14624"/>
                </a:lnTo>
                <a:lnTo>
                  <a:pt x="5305" y="14673"/>
                </a:lnTo>
                <a:lnTo>
                  <a:pt x="5499" y="14697"/>
                </a:lnTo>
                <a:lnTo>
                  <a:pt x="6327" y="14697"/>
                </a:lnTo>
                <a:lnTo>
                  <a:pt x="6473" y="15378"/>
                </a:lnTo>
                <a:lnTo>
                  <a:pt x="6010" y="15403"/>
                </a:lnTo>
                <a:lnTo>
                  <a:pt x="5645" y="15403"/>
                </a:lnTo>
                <a:lnTo>
                  <a:pt x="5475" y="15427"/>
                </a:lnTo>
                <a:lnTo>
                  <a:pt x="5305" y="15500"/>
                </a:lnTo>
                <a:lnTo>
                  <a:pt x="5256" y="15549"/>
                </a:lnTo>
                <a:lnTo>
                  <a:pt x="5207" y="15597"/>
                </a:lnTo>
                <a:lnTo>
                  <a:pt x="5183" y="15670"/>
                </a:lnTo>
                <a:lnTo>
                  <a:pt x="5183" y="15743"/>
                </a:lnTo>
                <a:lnTo>
                  <a:pt x="5183" y="15816"/>
                </a:lnTo>
                <a:lnTo>
                  <a:pt x="5207" y="15889"/>
                </a:lnTo>
                <a:lnTo>
                  <a:pt x="5256" y="15938"/>
                </a:lnTo>
                <a:lnTo>
                  <a:pt x="5305" y="15987"/>
                </a:lnTo>
                <a:lnTo>
                  <a:pt x="5475" y="16035"/>
                </a:lnTo>
                <a:lnTo>
                  <a:pt x="5645" y="16060"/>
                </a:lnTo>
                <a:lnTo>
                  <a:pt x="6010" y="16084"/>
                </a:lnTo>
                <a:lnTo>
                  <a:pt x="6278" y="16108"/>
                </a:lnTo>
                <a:lnTo>
                  <a:pt x="6448" y="16108"/>
                </a:lnTo>
                <a:lnTo>
                  <a:pt x="6570" y="16084"/>
                </a:lnTo>
                <a:lnTo>
                  <a:pt x="6619" y="16400"/>
                </a:lnTo>
                <a:lnTo>
                  <a:pt x="6643" y="16692"/>
                </a:lnTo>
                <a:lnTo>
                  <a:pt x="6619" y="16838"/>
                </a:lnTo>
                <a:lnTo>
                  <a:pt x="6594" y="16960"/>
                </a:lnTo>
                <a:lnTo>
                  <a:pt x="6521" y="17057"/>
                </a:lnTo>
                <a:lnTo>
                  <a:pt x="6424" y="17130"/>
                </a:lnTo>
                <a:lnTo>
                  <a:pt x="6327" y="17179"/>
                </a:lnTo>
                <a:lnTo>
                  <a:pt x="6205" y="17228"/>
                </a:lnTo>
                <a:lnTo>
                  <a:pt x="5913" y="17252"/>
                </a:lnTo>
                <a:lnTo>
                  <a:pt x="5597" y="17228"/>
                </a:lnTo>
                <a:lnTo>
                  <a:pt x="5305" y="17203"/>
                </a:lnTo>
                <a:lnTo>
                  <a:pt x="4794" y="17130"/>
                </a:lnTo>
                <a:lnTo>
                  <a:pt x="4575" y="17155"/>
                </a:lnTo>
                <a:lnTo>
                  <a:pt x="4307" y="17179"/>
                </a:lnTo>
                <a:lnTo>
                  <a:pt x="4064" y="17203"/>
                </a:lnTo>
                <a:lnTo>
                  <a:pt x="3796" y="17228"/>
                </a:lnTo>
                <a:lnTo>
                  <a:pt x="3553" y="17228"/>
                </a:lnTo>
                <a:lnTo>
                  <a:pt x="3455" y="17203"/>
                </a:lnTo>
                <a:lnTo>
                  <a:pt x="3358" y="17155"/>
                </a:lnTo>
                <a:lnTo>
                  <a:pt x="3261" y="17106"/>
                </a:lnTo>
                <a:lnTo>
                  <a:pt x="3163" y="17033"/>
                </a:lnTo>
                <a:lnTo>
                  <a:pt x="3115" y="16936"/>
                </a:lnTo>
                <a:lnTo>
                  <a:pt x="3042" y="16790"/>
                </a:lnTo>
                <a:lnTo>
                  <a:pt x="2969" y="16571"/>
                </a:lnTo>
                <a:lnTo>
                  <a:pt x="2920" y="16327"/>
                </a:lnTo>
                <a:lnTo>
                  <a:pt x="2847" y="15816"/>
                </a:lnTo>
                <a:lnTo>
                  <a:pt x="2750" y="14819"/>
                </a:lnTo>
                <a:lnTo>
                  <a:pt x="2725" y="14308"/>
                </a:lnTo>
                <a:lnTo>
                  <a:pt x="2677" y="13797"/>
                </a:lnTo>
                <a:lnTo>
                  <a:pt x="2652" y="13286"/>
                </a:lnTo>
                <a:lnTo>
                  <a:pt x="2628" y="12775"/>
                </a:lnTo>
                <a:lnTo>
                  <a:pt x="2506" y="11923"/>
                </a:lnTo>
                <a:lnTo>
                  <a:pt x="2385" y="11047"/>
                </a:lnTo>
                <a:lnTo>
                  <a:pt x="2385" y="11047"/>
                </a:lnTo>
                <a:lnTo>
                  <a:pt x="2823" y="11072"/>
                </a:lnTo>
                <a:lnTo>
                  <a:pt x="3090" y="11072"/>
                </a:lnTo>
                <a:lnTo>
                  <a:pt x="3358" y="11047"/>
                </a:lnTo>
                <a:lnTo>
                  <a:pt x="3407" y="11047"/>
                </a:lnTo>
                <a:lnTo>
                  <a:pt x="3504" y="11023"/>
                </a:lnTo>
                <a:lnTo>
                  <a:pt x="4064" y="10974"/>
                </a:lnTo>
                <a:lnTo>
                  <a:pt x="4331" y="10974"/>
                </a:lnTo>
                <a:lnTo>
                  <a:pt x="4599" y="10999"/>
                </a:lnTo>
                <a:lnTo>
                  <a:pt x="4623" y="11023"/>
                </a:lnTo>
                <a:lnTo>
                  <a:pt x="4672" y="11072"/>
                </a:lnTo>
                <a:lnTo>
                  <a:pt x="4745" y="11096"/>
                </a:lnTo>
                <a:lnTo>
                  <a:pt x="4818" y="11072"/>
                </a:lnTo>
                <a:lnTo>
                  <a:pt x="4867" y="11023"/>
                </a:lnTo>
                <a:lnTo>
                  <a:pt x="4891" y="10974"/>
                </a:lnTo>
                <a:lnTo>
                  <a:pt x="5597" y="10950"/>
                </a:lnTo>
                <a:close/>
                <a:moveTo>
                  <a:pt x="16546" y="0"/>
                </a:moveTo>
                <a:lnTo>
                  <a:pt x="16400" y="49"/>
                </a:lnTo>
                <a:lnTo>
                  <a:pt x="16278" y="122"/>
                </a:lnTo>
                <a:lnTo>
                  <a:pt x="16157" y="195"/>
                </a:lnTo>
                <a:lnTo>
                  <a:pt x="16035" y="292"/>
                </a:lnTo>
                <a:lnTo>
                  <a:pt x="15962" y="414"/>
                </a:lnTo>
                <a:lnTo>
                  <a:pt x="15889" y="414"/>
                </a:lnTo>
                <a:lnTo>
                  <a:pt x="15840" y="438"/>
                </a:lnTo>
                <a:lnTo>
                  <a:pt x="15792" y="487"/>
                </a:lnTo>
                <a:lnTo>
                  <a:pt x="15768" y="560"/>
                </a:lnTo>
                <a:lnTo>
                  <a:pt x="15695" y="803"/>
                </a:lnTo>
                <a:lnTo>
                  <a:pt x="15670" y="1071"/>
                </a:lnTo>
                <a:lnTo>
                  <a:pt x="15597" y="1047"/>
                </a:lnTo>
                <a:lnTo>
                  <a:pt x="15524" y="1071"/>
                </a:lnTo>
                <a:lnTo>
                  <a:pt x="15451" y="1095"/>
                </a:lnTo>
                <a:lnTo>
                  <a:pt x="15403" y="1168"/>
                </a:lnTo>
                <a:lnTo>
                  <a:pt x="15354" y="1266"/>
                </a:lnTo>
                <a:lnTo>
                  <a:pt x="15281" y="1339"/>
                </a:lnTo>
                <a:lnTo>
                  <a:pt x="15111" y="1485"/>
                </a:lnTo>
                <a:lnTo>
                  <a:pt x="14770" y="1728"/>
                </a:lnTo>
                <a:lnTo>
                  <a:pt x="14283" y="2093"/>
                </a:lnTo>
                <a:lnTo>
                  <a:pt x="14040" y="2288"/>
                </a:lnTo>
                <a:lnTo>
                  <a:pt x="13772" y="2434"/>
                </a:lnTo>
                <a:lnTo>
                  <a:pt x="13018" y="2847"/>
                </a:lnTo>
                <a:lnTo>
                  <a:pt x="12264" y="3237"/>
                </a:lnTo>
                <a:lnTo>
                  <a:pt x="11485" y="3577"/>
                </a:lnTo>
                <a:lnTo>
                  <a:pt x="11071" y="3723"/>
                </a:lnTo>
                <a:lnTo>
                  <a:pt x="10682" y="3869"/>
                </a:lnTo>
                <a:lnTo>
                  <a:pt x="9830" y="4137"/>
                </a:lnTo>
                <a:lnTo>
                  <a:pt x="8979" y="4356"/>
                </a:lnTo>
                <a:lnTo>
                  <a:pt x="8103" y="4526"/>
                </a:lnTo>
                <a:lnTo>
                  <a:pt x="7665" y="4575"/>
                </a:lnTo>
                <a:lnTo>
                  <a:pt x="7227" y="4624"/>
                </a:lnTo>
                <a:lnTo>
                  <a:pt x="6570" y="4672"/>
                </a:lnTo>
                <a:lnTo>
                  <a:pt x="5913" y="4697"/>
                </a:lnTo>
                <a:lnTo>
                  <a:pt x="5256" y="4721"/>
                </a:lnTo>
                <a:lnTo>
                  <a:pt x="4623" y="4745"/>
                </a:lnTo>
                <a:lnTo>
                  <a:pt x="4429" y="4697"/>
                </a:lnTo>
                <a:lnTo>
                  <a:pt x="4234" y="4672"/>
                </a:lnTo>
                <a:lnTo>
                  <a:pt x="3869" y="4624"/>
                </a:lnTo>
                <a:lnTo>
                  <a:pt x="3480" y="4648"/>
                </a:lnTo>
                <a:lnTo>
                  <a:pt x="3090" y="4648"/>
                </a:lnTo>
                <a:lnTo>
                  <a:pt x="2652" y="4672"/>
                </a:lnTo>
                <a:lnTo>
                  <a:pt x="2214" y="4721"/>
                </a:lnTo>
                <a:lnTo>
                  <a:pt x="1995" y="4770"/>
                </a:lnTo>
                <a:lnTo>
                  <a:pt x="1801" y="4818"/>
                </a:lnTo>
                <a:lnTo>
                  <a:pt x="1582" y="4916"/>
                </a:lnTo>
                <a:lnTo>
                  <a:pt x="1387" y="5013"/>
                </a:lnTo>
                <a:lnTo>
                  <a:pt x="1192" y="5110"/>
                </a:lnTo>
                <a:lnTo>
                  <a:pt x="1046" y="5232"/>
                </a:lnTo>
                <a:lnTo>
                  <a:pt x="876" y="5378"/>
                </a:lnTo>
                <a:lnTo>
                  <a:pt x="754" y="5524"/>
                </a:lnTo>
                <a:lnTo>
                  <a:pt x="633" y="5670"/>
                </a:lnTo>
                <a:lnTo>
                  <a:pt x="535" y="5840"/>
                </a:lnTo>
                <a:lnTo>
                  <a:pt x="365" y="6205"/>
                </a:lnTo>
                <a:lnTo>
                  <a:pt x="243" y="6570"/>
                </a:lnTo>
                <a:lnTo>
                  <a:pt x="146" y="6959"/>
                </a:lnTo>
                <a:lnTo>
                  <a:pt x="73" y="7373"/>
                </a:lnTo>
                <a:lnTo>
                  <a:pt x="49" y="7762"/>
                </a:lnTo>
                <a:lnTo>
                  <a:pt x="0" y="8200"/>
                </a:lnTo>
                <a:lnTo>
                  <a:pt x="0" y="8614"/>
                </a:lnTo>
                <a:lnTo>
                  <a:pt x="49" y="9028"/>
                </a:lnTo>
                <a:lnTo>
                  <a:pt x="146" y="9417"/>
                </a:lnTo>
                <a:lnTo>
                  <a:pt x="195" y="9612"/>
                </a:lnTo>
                <a:lnTo>
                  <a:pt x="292" y="9806"/>
                </a:lnTo>
                <a:lnTo>
                  <a:pt x="389" y="9977"/>
                </a:lnTo>
                <a:lnTo>
                  <a:pt x="487" y="10147"/>
                </a:lnTo>
                <a:lnTo>
                  <a:pt x="633" y="10293"/>
                </a:lnTo>
                <a:lnTo>
                  <a:pt x="779" y="10439"/>
                </a:lnTo>
                <a:lnTo>
                  <a:pt x="949" y="10585"/>
                </a:lnTo>
                <a:lnTo>
                  <a:pt x="1144" y="10707"/>
                </a:lnTo>
                <a:lnTo>
                  <a:pt x="1363" y="10804"/>
                </a:lnTo>
                <a:lnTo>
                  <a:pt x="1582" y="10901"/>
                </a:lnTo>
                <a:lnTo>
                  <a:pt x="1825" y="10950"/>
                </a:lnTo>
                <a:lnTo>
                  <a:pt x="2068" y="10999"/>
                </a:lnTo>
                <a:lnTo>
                  <a:pt x="2044" y="11242"/>
                </a:lnTo>
                <a:lnTo>
                  <a:pt x="2020" y="11510"/>
                </a:lnTo>
                <a:lnTo>
                  <a:pt x="2044" y="11777"/>
                </a:lnTo>
                <a:lnTo>
                  <a:pt x="2068" y="12021"/>
                </a:lnTo>
                <a:lnTo>
                  <a:pt x="2166" y="12556"/>
                </a:lnTo>
                <a:lnTo>
                  <a:pt x="2190" y="12824"/>
                </a:lnTo>
                <a:lnTo>
                  <a:pt x="2214" y="13067"/>
                </a:lnTo>
                <a:lnTo>
                  <a:pt x="2287" y="14478"/>
                </a:lnTo>
                <a:lnTo>
                  <a:pt x="2336" y="15184"/>
                </a:lnTo>
                <a:lnTo>
                  <a:pt x="2409" y="15914"/>
                </a:lnTo>
                <a:lnTo>
                  <a:pt x="2458" y="16327"/>
                </a:lnTo>
                <a:lnTo>
                  <a:pt x="2506" y="16741"/>
                </a:lnTo>
                <a:lnTo>
                  <a:pt x="2555" y="16960"/>
                </a:lnTo>
                <a:lnTo>
                  <a:pt x="2628" y="17155"/>
                </a:lnTo>
                <a:lnTo>
                  <a:pt x="2725" y="17325"/>
                </a:lnTo>
                <a:lnTo>
                  <a:pt x="2871" y="17495"/>
                </a:lnTo>
                <a:lnTo>
                  <a:pt x="2993" y="17593"/>
                </a:lnTo>
                <a:lnTo>
                  <a:pt x="3090" y="17641"/>
                </a:lnTo>
                <a:lnTo>
                  <a:pt x="3212" y="17714"/>
                </a:lnTo>
                <a:lnTo>
                  <a:pt x="3334" y="17739"/>
                </a:lnTo>
                <a:lnTo>
                  <a:pt x="3601" y="17763"/>
                </a:lnTo>
                <a:lnTo>
                  <a:pt x="3893" y="17763"/>
                </a:lnTo>
                <a:lnTo>
                  <a:pt x="4429" y="17690"/>
                </a:lnTo>
                <a:lnTo>
                  <a:pt x="4696" y="17666"/>
                </a:lnTo>
                <a:lnTo>
                  <a:pt x="4964" y="17666"/>
                </a:lnTo>
                <a:lnTo>
                  <a:pt x="5475" y="17714"/>
                </a:lnTo>
                <a:lnTo>
                  <a:pt x="5743" y="17739"/>
                </a:lnTo>
                <a:lnTo>
                  <a:pt x="6010" y="17763"/>
                </a:lnTo>
                <a:lnTo>
                  <a:pt x="6278" y="17739"/>
                </a:lnTo>
                <a:lnTo>
                  <a:pt x="6521" y="17690"/>
                </a:lnTo>
                <a:lnTo>
                  <a:pt x="6619" y="17641"/>
                </a:lnTo>
                <a:lnTo>
                  <a:pt x="6740" y="17568"/>
                </a:lnTo>
                <a:lnTo>
                  <a:pt x="6838" y="17495"/>
                </a:lnTo>
                <a:lnTo>
                  <a:pt x="6935" y="17398"/>
                </a:lnTo>
                <a:lnTo>
                  <a:pt x="7008" y="17301"/>
                </a:lnTo>
                <a:lnTo>
                  <a:pt x="7057" y="17179"/>
                </a:lnTo>
                <a:lnTo>
                  <a:pt x="7130" y="16960"/>
                </a:lnTo>
                <a:lnTo>
                  <a:pt x="7154" y="16717"/>
                </a:lnTo>
                <a:lnTo>
                  <a:pt x="7154" y="16449"/>
                </a:lnTo>
                <a:lnTo>
                  <a:pt x="7130" y="16181"/>
                </a:lnTo>
                <a:lnTo>
                  <a:pt x="7081" y="15938"/>
                </a:lnTo>
                <a:lnTo>
                  <a:pt x="6984" y="15451"/>
                </a:lnTo>
                <a:lnTo>
                  <a:pt x="6886" y="14770"/>
                </a:lnTo>
                <a:lnTo>
                  <a:pt x="6765" y="14089"/>
                </a:lnTo>
                <a:lnTo>
                  <a:pt x="6497" y="12726"/>
                </a:lnTo>
                <a:lnTo>
                  <a:pt x="6351" y="12167"/>
                </a:lnTo>
                <a:lnTo>
                  <a:pt x="6302" y="11875"/>
                </a:lnTo>
                <a:lnTo>
                  <a:pt x="6254" y="11583"/>
                </a:lnTo>
                <a:lnTo>
                  <a:pt x="6229" y="11291"/>
                </a:lnTo>
                <a:lnTo>
                  <a:pt x="6205" y="11120"/>
                </a:lnTo>
                <a:lnTo>
                  <a:pt x="6181" y="10974"/>
                </a:lnTo>
                <a:lnTo>
                  <a:pt x="6789" y="11096"/>
                </a:lnTo>
                <a:lnTo>
                  <a:pt x="7397" y="11218"/>
                </a:lnTo>
                <a:lnTo>
                  <a:pt x="10341" y="11826"/>
                </a:lnTo>
                <a:lnTo>
                  <a:pt x="10560" y="11875"/>
                </a:lnTo>
                <a:lnTo>
                  <a:pt x="10755" y="11923"/>
                </a:lnTo>
                <a:lnTo>
                  <a:pt x="11169" y="12094"/>
                </a:lnTo>
                <a:lnTo>
                  <a:pt x="11972" y="12459"/>
                </a:lnTo>
                <a:lnTo>
                  <a:pt x="13456" y="13115"/>
                </a:lnTo>
                <a:lnTo>
                  <a:pt x="14040" y="13407"/>
                </a:lnTo>
                <a:lnTo>
                  <a:pt x="14332" y="13553"/>
                </a:lnTo>
                <a:lnTo>
                  <a:pt x="14624" y="13748"/>
                </a:lnTo>
                <a:lnTo>
                  <a:pt x="14892" y="13943"/>
                </a:lnTo>
                <a:lnTo>
                  <a:pt x="15135" y="14162"/>
                </a:lnTo>
                <a:lnTo>
                  <a:pt x="15354" y="14381"/>
                </a:lnTo>
                <a:lnTo>
                  <a:pt x="15549" y="14648"/>
                </a:lnTo>
                <a:lnTo>
                  <a:pt x="15622" y="14721"/>
                </a:lnTo>
                <a:lnTo>
                  <a:pt x="15622" y="14940"/>
                </a:lnTo>
                <a:lnTo>
                  <a:pt x="15646" y="15062"/>
                </a:lnTo>
                <a:lnTo>
                  <a:pt x="15695" y="15159"/>
                </a:lnTo>
                <a:lnTo>
                  <a:pt x="15792" y="15208"/>
                </a:lnTo>
                <a:lnTo>
                  <a:pt x="15889" y="15232"/>
                </a:lnTo>
                <a:lnTo>
                  <a:pt x="16084" y="15427"/>
                </a:lnTo>
                <a:lnTo>
                  <a:pt x="16205" y="15500"/>
                </a:lnTo>
                <a:lnTo>
                  <a:pt x="16303" y="15573"/>
                </a:lnTo>
                <a:lnTo>
                  <a:pt x="16449" y="15622"/>
                </a:lnTo>
                <a:lnTo>
                  <a:pt x="16570" y="15646"/>
                </a:lnTo>
                <a:lnTo>
                  <a:pt x="16716" y="15670"/>
                </a:lnTo>
                <a:lnTo>
                  <a:pt x="16862" y="15646"/>
                </a:lnTo>
                <a:lnTo>
                  <a:pt x="16984" y="15622"/>
                </a:lnTo>
                <a:lnTo>
                  <a:pt x="17081" y="15573"/>
                </a:lnTo>
                <a:lnTo>
                  <a:pt x="17179" y="15500"/>
                </a:lnTo>
                <a:lnTo>
                  <a:pt x="17276" y="15427"/>
                </a:lnTo>
                <a:lnTo>
                  <a:pt x="17349" y="15330"/>
                </a:lnTo>
                <a:lnTo>
                  <a:pt x="17398" y="15232"/>
                </a:lnTo>
                <a:lnTo>
                  <a:pt x="17495" y="14989"/>
                </a:lnTo>
                <a:lnTo>
                  <a:pt x="17568" y="14721"/>
                </a:lnTo>
                <a:lnTo>
                  <a:pt x="17617" y="14478"/>
                </a:lnTo>
                <a:lnTo>
                  <a:pt x="17690" y="14016"/>
                </a:lnTo>
                <a:lnTo>
                  <a:pt x="17714" y="13651"/>
                </a:lnTo>
                <a:lnTo>
                  <a:pt x="17738" y="13261"/>
                </a:lnTo>
                <a:lnTo>
                  <a:pt x="17763" y="12507"/>
                </a:lnTo>
                <a:lnTo>
                  <a:pt x="17714" y="10974"/>
                </a:lnTo>
                <a:lnTo>
                  <a:pt x="17714" y="10123"/>
                </a:lnTo>
                <a:lnTo>
                  <a:pt x="17860" y="10098"/>
                </a:lnTo>
                <a:lnTo>
                  <a:pt x="17982" y="10001"/>
                </a:lnTo>
                <a:lnTo>
                  <a:pt x="18128" y="9904"/>
                </a:lnTo>
                <a:lnTo>
                  <a:pt x="18249" y="9782"/>
                </a:lnTo>
                <a:lnTo>
                  <a:pt x="18493" y="9514"/>
                </a:lnTo>
                <a:lnTo>
                  <a:pt x="18687" y="9271"/>
                </a:lnTo>
                <a:lnTo>
                  <a:pt x="18785" y="9101"/>
                </a:lnTo>
                <a:lnTo>
                  <a:pt x="18858" y="8906"/>
                </a:lnTo>
                <a:lnTo>
                  <a:pt x="18906" y="8711"/>
                </a:lnTo>
                <a:lnTo>
                  <a:pt x="18931" y="8517"/>
                </a:lnTo>
                <a:lnTo>
                  <a:pt x="18955" y="8103"/>
                </a:lnTo>
                <a:lnTo>
                  <a:pt x="18955" y="7714"/>
                </a:lnTo>
                <a:lnTo>
                  <a:pt x="18931" y="7373"/>
                </a:lnTo>
                <a:lnTo>
                  <a:pt x="18858" y="7057"/>
                </a:lnTo>
                <a:lnTo>
                  <a:pt x="18760" y="6740"/>
                </a:lnTo>
                <a:lnTo>
                  <a:pt x="18614" y="6448"/>
                </a:lnTo>
                <a:lnTo>
                  <a:pt x="18541" y="6327"/>
                </a:lnTo>
                <a:lnTo>
                  <a:pt x="18420" y="6205"/>
                </a:lnTo>
                <a:lnTo>
                  <a:pt x="18322" y="6083"/>
                </a:lnTo>
                <a:lnTo>
                  <a:pt x="18201" y="5986"/>
                </a:lnTo>
                <a:lnTo>
                  <a:pt x="18055" y="5889"/>
                </a:lnTo>
                <a:lnTo>
                  <a:pt x="17909" y="5840"/>
                </a:lnTo>
                <a:lnTo>
                  <a:pt x="17763" y="5767"/>
                </a:lnTo>
                <a:lnTo>
                  <a:pt x="17592" y="5743"/>
                </a:lnTo>
                <a:lnTo>
                  <a:pt x="17568" y="4697"/>
                </a:lnTo>
                <a:lnTo>
                  <a:pt x="17592" y="3942"/>
                </a:lnTo>
                <a:lnTo>
                  <a:pt x="17617" y="3164"/>
                </a:lnTo>
                <a:lnTo>
                  <a:pt x="17641" y="2409"/>
                </a:lnTo>
                <a:lnTo>
                  <a:pt x="17641" y="1631"/>
                </a:lnTo>
                <a:lnTo>
                  <a:pt x="17617" y="1193"/>
                </a:lnTo>
                <a:lnTo>
                  <a:pt x="17592" y="949"/>
                </a:lnTo>
                <a:lnTo>
                  <a:pt x="17519" y="730"/>
                </a:lnTo>
                <a:lnTo>
                  <a:pt x="17446" y="511"/>
                </a:lnTo>
                <a:lnTo>
                  <a:pt x="17325" y="317"/>
                </a:lnTo>
                <a:lnTo>
                  <a:pt x="17252" y="219"/>
                </a:lnTo>
                <a:lnTo>
                  <a:pt x="17179" y="146"/>
                </a:lnTo>
                <a:lnTo>
                  <a:pt x="17081" y="98"/>
                </a:lnTo>
                <a:lnTo>
                  <a:pt x="16984" y="49"/>
                </a:lnTo>
                <a:lnTo>
                  <a:pt x="1683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8918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457199" y="-57624"/>
            <a:ext cx="8198449" cy="819900"/>
          </a:xfrm>
          <a:prstGeom prst="rect">
            <a:avLst/>
          </a:prstGeom>
        </p:spPr>
        <p:txBody>
          <a:bodyPr spcFirstLastPara="1" wrap="square" lIns="91425" tIns="91425" rIns="91425" bIns="91425" anchor="t" anchorCtr="0">
            <a:noAutofit/>
          </a:bodyPr>
          <a:lstStyle/>
          <a:p>
            <a:pPr marL="0" lvl="0" indent="0">
              <a:buNone/>
            </a:pPr>
            <a:r>
              <a:rPr lang="el-GR" dirty="0" smtClean="0"/>
              <a:t>Διοικητικής Επιστήμης και Τεχνολογίας</a:t>
            </a:r>
            <a:endParaRPr dirty="0"/>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
        <p:nvSpPr>
          <p:cNvPr id="4" name="Google Shape;96;p16"/>
          <p:cNvSpPr txBox="1">
            <a:spLocks/>
          </p:cNvSpPr>
          <p:nvPr/>
        </p:nvSpPr>
        <p:spPr>
          <a:xfrm>
            <a:off x="457199" y="1382425"/>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Αποστολή του Τμήματος είναι η εκπαίδευση και η έρευνα στους τομείς της Διοικητικής Επιστήμης που συνδέονται με τις σύγχρονες τεχνολογίες και τις </a:t>
            </a:r>
            <a:r>
              <a:rPr lang="el-GR" sz="1400" dirty="0" err="1"/>
              <a:t>οργανωσιακές</a:t>
            </a:r>
            <a:r>
              <a:rPr lang="el-GR" sz="1400" dirty="0"/>
              <a:t> σπουδές, δίνοντας έμφαση στην αξιοποίηση των ποσοτικών μεθόδων, της πληροφορικής και των επικοινωνιών στη λήψη αποφάσεων, στη χάραξη επιχειρηματικής στρατηγικής και στην αναδιοργάνωση των επιχειρηματικών δραστηριοτήτων</a:t>
            </a:r>
            <a:r>
              <a:rPr lang="el-GR" sz="1400" dirty="0" smtClean="0"/>
              <a:t>.</a:t>
            </a:r>
          </a:p>
          <a:p>
            <a:pPr indent="-355600" algn="just">
              <a:spcBef>
                <a:spcPts val="0"/>
              </a:spcBef>
              <a:buSzPts val="2000"/>
            </a:pPr>
            <a:r>
              <a:rPr lang="el-GR" sz="1400" dirty="0"/>
              <a:t>Οι πτυχιούχοι του Τμήματος λόγω του ολοκληρωμένου τεχνολογικού και διοικητικού υπόβαθρού τους θα είναι ανταγωνιστικοί ως στελέχη και ως σύμβουλοι σε</a:t>
            </a:r>
            <a:r>
              <a:rPr lang="el-GR" sz="1400" dirty="0" smtClean="0"/>
              <a:t>:</a:t>
            </a:r>
          </a:p>
          <a:p>
            <a:pPr lvl="1" indent="-355600" algn="just">
              <a:buSzPts val="2000"/>
            </a:pPr>
            <a:r>
              <a:rPr lang="el-GR" sz="1400" dirty="0"/>
              <a:t>Όλες τις παραδοσιακές ειδικότητες της Διοίκησης Επιχειρήσεων στο νέο περιβάλλον του ηλεκτρονικού </a:t>
            </a:r>
            <a:r>
              <a:rPr lang="el-GR" sz="1400" dirty="0" err="1"/>
              <a:t>επιχειρείν</a:t>
            </a:r>
            <a:r>
              <a:rPr lang="el-GR" sz="1400" dirty="0"/>
              <a:t>, της καινοτομίας, των ραγδαίων </a:t>
            </a:r>
            <a:r>
              <a:rPr lang="el-GR" sz="1400" dirty="0" err="1"/>
              <a:t>οργανωσιακών</a:t>
            </a:r>
            <a:r>
              <a:rPr lang="el-GR" sz="1400" dirty="0"/>
              <a:t> εξελίξεων και της επιχειρηματικής αβεβαιότητας </a:t>
            </a:r>
            <a:r>
              <a:rPr lang="el-GR" sz="1400" dirty="0" smtClean="0"/>
              <a:t>όπως Χρηματοοικονομικά, Μάρκετινγκ, Διοίκηση Ανθρωπίνων Πόρων</a:t>
            </a:r>
          </a:p>
          <a:p>
            <a:pPr lvl="1" indent="-355600" algn="just">
              <a:buSzPts val="2000"/>
            </a:pPr>
            <a:r>
              <a:rPr lang="el-GR" sz="1400" dirty="0" smtClean="0"/>
              <a:t>Ειδικότητες αιχμής όπως </a:t>
            </a:r>
            <a:r>
              <a:rPr lang="en-US" sz="1400" dirty="0" smtClean="0"/>
              <a:t>Logistics, </a:t>
            </a:r>
            <a:r>
              <a:rPr lang="el-GR" sz="1400" dirty="0" smtClean="0"/>
              <a:t>Πληροφοριακά Συστήματα, Χρηματοοικονομική Μηχανική, </a:t>
            </a:r>
            <a:r>
              <a:rPr lang="en-US" sz="1400" dirty="0" smtClean="0"/>
              <a:t>Business Analytics, AI, E-Commerce</a:t>
            </a: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Αθήνα, Καβάλα, Κοζάνη, Πάτρα, </a:t>
            </a:r>
            <a:r>
              <a:rPr lang="el-GR" sz="1400" dirty="0" smtClean="0"/>
              <a:t>Τρίπολη</a:t>
            </a:r>
            <a:r>
              <a:rPr lang="en-US" sz="1400" dirty="0" smtClean="0"/>
              <a:t> …</a:t>
            </a:r>
            <a:endParaRPr lang="el-GR" sz="1400" dirty="0" smtClean="0"/>
          </a:p>
        </p:txBody>
      </p:sp>
      <p:sp>
        <p:nvSpPr>
          <p:cNvPr id="6" name="Google Shape;380;p37"/>
          <p:cNvSpPr/>
          <p:nvPr/>
        </p:nvSpPr>
        <p:spPr>
          <a:xfrm>
            <a:off x="969682" y="140933"/>
            <a:ext cx="419616" cy="422785"/>
          </a:xfrm>
          <a:custGeom>
            <a:avLst/>
            <a:gdLst/>
            <a:ahLst/>
            <a:cxnLst/>
            <a:rect l="l" t="t" r="r" b="b"/>
            <a:pathLst>
              <a:path w="19200" h="19345" extrusionOk="0">
                <a:moveTo>
                  <a:pt x="15987" y="3382"/>
                </a:moveTo>
                <a:lnTo>
                  <a:pt x="16133" y="3528"/>
                </a:lnTo>
                <a:lnTo>
                  <a:pt x="15914" y="3577"/>
                </a:lnTo>
                <a:lnTo>
                  <a:pt x="15720" y="3601"/>
                </a:lnTo>
                <a:lnTo>
                  <a:pt x="15306" y="3626"/>
                </a:lnTo>
                <a:lnTo>
                  <a:pt x="15379" y="3601"/>
                </a:lnTo>
                <a:lnTo>
                  <a:pt x="15695" y="3504"/>
                </a:lnTo>
                <a:lnTo>
                  <a:pt x="15987" y="3382"/>
                </a:lnTo>
                <a:close/>
                <a:moveTo>
                  <a:pt x="10707" y="2628"/>
                </a:moveTo>
                <a:lnTo>
                  <a:pt x="10804" y="2652"/>
                </a:lnTo>
                <a:lnTo>
                  <a:pt x="10877" y="2677"/>
                </a:lnTo>
                <a:lnTo>
                  <a:pt x="10902" y="2701"/>
                </a:lnTo>
                <a:lnTo>
                  <a:pt x="10926" y="2750"/>
                </a:lnTo>
                <a:lnTo>
                  <a:pt x="10950" y="2798"/>
                </a:lnTo>
                <a:lnTo>
                  <a:pt x="10926" y="2847"/>
                </a:lnTo>
                <a:lnTo>
                  <a:pt x="10877" y="2969"/>
                </a:lnTo>
                <a:lnTo>
                  <a:pt x="10804" y="3090"/>
                </a:lnTo>
                <a:lnTo>
                  <a:pt x="10707" y="3188"/>
                </a:lnTo>
                <a:lnTo>
                  <a:pt x="10537" y="3358"/>
                </a:lnTo>
                <a:lnTo>
                  <a:pt x="10172" y="3650"/>
                </a:lnTo>
                <a:lnTo>
                  <a:pt x="9758" y="3893"/>
                </a:lnTo>
                <a:lnTo>
                  <a:pt x="9320" y="4112"/>
                </a:lnTo>
                <a:lnTo>
                  <a:pt x="8882" y="4258"/>
                </a:lnTo>
                <a:lnTo>
                  <a:pt x="8785" y="4283"/>
                </a:lnTo>
                <a:lnTo>
                  <a:pt x="8736" y="4258"/>
                </a:lnTo>
                <a:lnTo>
                  <a:pt x="8688" y="4210"/>
                </a:lnTo>
                <a:lnTo>
                  <a:pt x="8688" y="4161"/>
                </a:lnTo>
                <a:lnTo>
                  <a:pt x="8688" y="4015"/>
                </a:lnTo>
                <a:lnTo>
                  <a:pt x="8712" y="3869"/>
                </a:lnTo>
                <a:lnTo>
                  <a:pt x="8712" y="3577"/>
                </a:lnTo>
                <a:lnTo>
                  <a:pt x="8688" y="3285"/>
                </a:lnTo>
                <a:lnTo>
                  <a:pt x="8663" y="3236"/>
                </a:lnTo>
                <a:lnTo>
                  <a:pt x="8615" y="3212"/>
                </a:lnTo>
                <a:lnTo>
                  <a:pt x="8517" y="3163"/>
                </a:lnTo>
                <a:lnTo>
                  <a:pt x="8396" y="3139"/>
                </a:lnTo>
                <a:lnTo>
                  <a:pt x="8250" y="3090"/>
                </a:lnTo>
                <a:lnTo>
                  <a:pt x="8128" y="3017"/>
                </a:lnTo>
                <a:lnTo>
                  <a:pt x="8079" y="2944"/>
                </a:lnTo>
                <a:lnTo>
                  <a:pt x="8031" y="2896"/>
                </a:lnTo>
                <a:lnTo>
                  <a:pt x="8590" y="2774"/>
                </a:lnTo>
                <a:lnTo>
                  <a:pt x="8858" y="2725"/>
                </a:lnTo>
                <a:lnTo>
                  <a:pt x="9150" y="2677"/>
                </a:lnTo>
                <a:lnTo>
                  <a:pt x="9369" y="2652"/>
                </a:lnTo>
                <a:lnTo>
                  <a:pt x="10002" y="2652"/>
                </a:lnTo>
                <a:lnTo>
                  <a:pt x="10367" y="2628"/>
                </a:lnTo>
                <a:close/>
                <a:moveTo>
                  <a:pt x="10440" y="2360"/>
                </a:moveTo>
                <a:lnTo>
                  <a:pt x="10172" y="2385"/>
                </a:lnTo>
                <a:lnTo>
                  <a:pt x="9223" y="2385"/>
                </a:lnTo>
                <a:lnTo>
                  <a:pt x="8809" y="2433"/>
                </a:lnTo>
                <a:lnTo>
                  <a:pt x="8420" y="2482"/>
                </a:lnTo>
                <a:lnTo>
                  <a:pt x="8006" y="2579"/>
                </a:lnTo>
                <a:lnTo>
                  <a:pt x="7982" y="2579"/>
                </a:lnTo>
                <a:lnTo>
                  <a:pt x="7885" y="2604"/>
                </a:lnTo>
                <a:lnTo>
                  <a:pt x="7812" y="2652"/>
                </a:lnTo>
                <a:lnTo>
                  <a:pt x="7763" y="2701"/>
                </a:lnTo>
                <a:lnTo>
                  <a:pt x="7739" y="2774"/>
                </a:lnTo>
                <a:lnTo>
                  <a:pt x="7714" y="2847"/>
                </a:lnTo>
                <a:lnTo>
                  <a:pt x="7739" y="2944"/>
                </a:lnTo>
                <a:lnTo>
                  <a:pt x="7763" y="3017"/>
                </a:lnTo>
                <a:lnTo>
                  <a:pt x="7812" y="3115"/>
                </a:lnTo>
                <a:lnTo>
                  <a:pt x="7860" y="3188"/>
                </a:lnTo>
                <a:lnTo>
                  <a:pt x="8006" y="3334"/>
                </a:lnTo>
                <a:lnTo>
                  <a:pt x="8177" y="3431"/>
                </a:lnTo>
                <a:lnTo>
                  <a:pt x="8347" y="3480"/>
                </a:lnTo>
                <a:lnTo>
                  <a:pt x="8347" y="3845"/>
                </a:lnTo>
                <a:lnTo>
                  <a:pt x="8323" y="4015"/>
                </a:lnTo>
                <a:lnTo>
                  <a:pt x="8347" y="4210"/>
                </a:lnTo>
                <a:lnTo>
                  <a:pt x="8371" y="4356"/>
                </a:lnTo>
                <a:lnTo>
                  <a:pt x="8396" y="4429"/>
                </a:lnTo>
                <a:lnTo>
                  <a:pt x="8444" y="4502"/>
                </a:lnTo>
                <a:lnTo>
                  <a:pt x="8493" y="4550"/>
                </a:lnTo>
                <a:lnTo>
                  <a:pt x="8566" y="4575"/>
                </a:lnTo>
                <a:lnTo>
                  <a:pt x="8639" y="4599"/>
                </a:lnTo>
                <a:lnTo>
                  <a:pt x="8736" y="4623"/>
                </a:lnTo>
                <a:lnTo>
                  <a:pt x="8882" y="4623"/>
                </a:lnTo>
                <a:lnTo>
                  <a:pt x="9004" y="4599"/>
                </a:lnTo>
                <a:lnTo>
                  <a:pt x="9272" y="4502"/>
                </a:lnTo>
                <a:lnTo>
                  <a:pt x="9515" y="4380"/>
                </a:lnTo>
                <a:lnTo>
                  <a:pt x="9758" y="4234"/>
                </a:lnTo>
                <a:lnTo>
                  <a:pt x="10075" y="4064"/>
                </a:lnTo>
                <a:lnTo>
                  <a:pt x="10367" y="3869"/>
                </a:lnTo>
                <a:lnTo>
                  <a:pt x="10659" y="3650"/>
                </a:lnTo>
                <a:lnTo>
                  <a:pt x="10950" y="3431"/>
                </a:lnTo>
                <a:lnTo>
                  <a:pt x="11072" y="3261"/>
                </a:lnTo>
                <a:lnTo>
                  <a:pt x="11169" y="3090"/>
                </a:lnTo>
                <a:lnTo>
                  <a:pt x="11242" y="2920"/>
                </a:lnTo>
                <a:lnTo>
                  <a:pt x="11242" y="2774"/>
                </a:lnTo>
                <a:lnTo>
                  <a:pt x="11194" y="2628"/>
                </a:lnTo>
                <a:lnTo>
                  <a:pt x="11145" y="2579"/>
                </a:lnTo>
                <a:lnTo>
                  <a:pt x="11096" y="2506"/>
                </a:lnTo>
                <a:lnTo>
                  <a:pt x="10926" y="2433"/>
                </a:lnTo>
                <a:lnTo>
                  <a:pt x="10707" y="2385"/>
                </a:lnTo>
                <a:lnTo>
                  <a:pt x="10440" y="2360"/>
                </a:lnTo>
                <a:close/>
                <a:moveTo>
                  <a:pt x="11486" y="5037"/>
                </a:moveTo>
                <a:lnTo>
                  <a:pt x="11510" y="5061"/>
                </a:lnTo>
                <a:lnTo>
                  <a:pt x="11607" y="5134"/>
                </a:lnTo>
                <a:lnTo>
                  <a:pt x="11656" y="5232"/>
                </a:lnTo>
                <a:lnTo>
                  <a:pt x="11656" y="5329"/>
                </a:lnTo>
                <a:lnTo>
                  <a:pt x="11607" y="5426"/>
                </a:lnTo>
                <a:lnTo>
                  <a:pt x="11559" y="5499"/>
                </a:lnTo>
                <a:lnTo>
                  <a:pt x="11486" y="5548"/>
                </a:lnTo>
                <a:lnTo>
                  <a:pt x="11413" y="5572"/>
                </a:lnTo>
                <a:lnTo>
                  <a:pt x="11340" y="5572"/>
                </a:lnTo>
                <a:lnTo>
                  <a:pt x="11413" y="5280"/>
                </a:lnTo>
                <a:lnTo>
                  <a:pt x="11437" y="5159"/>
                </a:lnTo>
                <a:lnTo>
                  <a:pt x="11486" y="5037"/>
                </a:lnTo>
                <a:close/>
                <a:moveTo>
                  <a:pt x="11486" y="4672"/>
                </a:moveTo>
                <a:lnTo>
                  <a:pt x="11364" y="4721"/>
                </a:lnTo>
                <a:lnTo>
                  <a:pt x="11242" y="4818"/>
                </a:lnTo>
                <a:lnTo>
                  <a:pt x="11145" y="4940"/>
                </a:lnTo>
                <a:lnTo>
                  <a:pt x="11096" y="5086"/>
                </a:lnTo>
                <a:lnTo>
                  <a:pt x="11048" y="5256"/>
                </a:lnTo>
                <a:lnTo>
                  <a:pt x="11023" y="5426"/>
                </a:lnTo>
                <a:lnTo>
                  <a:pt x="10975" y="5499"/>
                </a:lnTo>
                <a:lnTo>
                  <a:pt x="10926" y="5572"/>
                </a:lnTo>
                <a:lnTo>
                  <a:pt x="10902" y="5645"/>
                </a:lnTo>
                <a:lnTo>
                  <a:pt x="10877" y="5742"/>
                </a:lnTo>
                <a:lnTo>
                  <a:pt x="10902" y="5815"/>
                </a:lnTo>
                <a:lnTo>
                  <a:pt x="10975" y="5864"/>
                </a:lnTo>
                <a:lnTo>
                  <a:pt x="11121" y="5937"/>
                </a:lnTo>
                <a:lnTo>
                  <a:pt x="11242" y="5961"/>
                </a:lnTo>
                <a:lnTo>
                  <a:pt x="11388" y="5961"/>
                </a:lnTo>
                <a:lnTo>
                  <a:pt x="11510" y="5937"/>
                </a:lnTo>
                <a:lnTo>
                  <a:pt x="11632" y="5913"/>
                </a:lnTo>
                <a:lnTo>
                  <a:pt x="11753" y="5840"/>
                </a:lnTo>
                <a:lnTo>
                  <a:pt x="11875" y="5742"/>
                </a:lnTo>
                <a:lnTo>
                  <a:pt x="11948" y="5621"/>
                </a:lnTo>
                <a:lnTo>
                  <a:pt x="12021" y="5499"/>
                </a:lnTo>
                <a:lnTo>
                  <a:pt x="12070" y="5378"/>
                </a:lnTo>
                <a:lnTo>
                  <a:pt x="12070" y="5256"/>
                </a:lnTo>
                <a:lnTo>
                  <a:pt x="12045" y="5110"/>
                </a:lnTo>
                <a:lnTo>
                  <a:pt x="11997" y="5013"/>
                </a:lnTo>
                <a:lnTo>
                  <a:pt x="11924" y="4891"/>
                </a:lnTo>
                <a:lnTo>
                  <a:pt x="11851" y="4794"/>
                </a:lnTo>
                <a:lnTo>
                  <a:pt x="11729" y="4721"/>
                </a:lnTo>
                <a:lnTo>
                  <a:pt x="11656" y="4696"/>
                </a:lnTo>
                <a:lnTo>
                  <a:pt x="11607" y="4696"/>
                </a:lnTo>
                <a:lnTo>
                  <a:pt x="11559" y="4672"/>
                </a:lnTo>
                <a:close/>
                <a:moveTo>
                  <a:pt x="14479" y="3991"/>
                </a:moveTo>
                <a:lnTo>
                  <a:pt x="15063" y="4064"/>
                </a:lnTo>
                <a:lnTo>
                  <a:pt x="15574" y="4064"/>
                </a:lnTo>
                <a:lnTo>
                  <a:pt x="15184" y="4234"/>
                </a:lnTo>
                <a:lnTo>
                  <a:pt x="14260" y="4599"/>
                </a:lnTo>
                <a:lnTo>
                  <a:pt x="13797" y="4818"/>
                </a:lnTo>
                <a:lnTo>
                  <a:pt x="13578" y="4940"/>
                </a:lnTo>
                <a:lnTo>
                  <a:pt x="13384" y="5061"/>
                </a:lnTo>
                <a:lnTo>
                  <a:pt x="13359" y="5086"/>
                </a:lnTo>
                <a:lnTo>
                  <a:pt x="13359" y="5134"/>
                </a:lnTo>
                <a:lnTo>
                  <a:pt x="13384" y="5159"/>
                </a:lnTo>
                <a:lnTo>
                  <a:pt x="13627" y="5159"/>
                </a:lnTo>
                <a:lnTo>
                  <a:pt x="13870" y="5110"/>
                </a:lnTo>
                <a:lnTo>
                  <a:pt x="14089" y="5061"/>
                </a:lnTo>
                <a:lnTo>
                  <a:pt x="14308" y="4988"/>
                </a:lnTo>
                <a:lnTo>
                  <a:pt x="14746" y="4818"/>
                </a:lnTo>
                <a:lnTo>
                  <a:pt x="15184" y="4648"/>
                </a:lnTo>
                <a:lnTo>
                  <a:pt x="16109" y="4283"/>
                </a:lnTo>
                <a:lnTo>
                  <a:pt x="16377" y="4185"/>
                </a:lnTo>
                <a:lnTo>
                  <a:pt x="16644" y="4088"/>
                </a:lnTo>
                <a:lnTo>
                  <a:pt x="17034" y="4623"/>
                </a:lnTo>
                <a:lnTo>
                  <a:pt x="16790" y="4696"/>
                </a:lnTo>
                <a:lnTo>
                  <a:pt x="16255" y="4842"/>
                </a:lnTo>
                <a:lnTo>
                  <a:pt x="15720" y="4964"/>
                </a:lnTo>
                <a:lnTo>
                  <a:pt x="15282" y="5061"/>
                </a:lnTo>
                <a:lnTo>
                  <a:pt x="15014" y="5110"/>
                </a:lnTo>
                <a:lnTo>
                  <a:pt x="14771" y="5207"/>
                </a:lnTo>
                <a:lnTo>
                  <a:pt x="14552" y="5305"/>
                </a:lnTo>
                <a:lnTo>
                  <a:pt x="14333" y="5426"/>
                </a:lnTo>
                <a:lnTo>
                  <a:pt x="14162" y="5572"/>
                </a:lnTo>
                <a:lnTo>
                  <a:pt x="14114" y="5669"/>
                </a:lnTo>
                <a:lnTo>
                  <a:pt x="14041" y="5767"/>
                </a:lnTo>
                <a:lnTo>
                  <a:pt x="14065" y="5815"/>
                </a:lnTo>
                <a:lnTo>
                  <a:pt x="14065" y="5840"/>
                </a:lnTo>
                <a:lnTo>
                  <a:pt x="14114" y="5840"/>
                </a:lnTo>
                <a:lnTo>
                  <a:pt x="14552" y="5694"/>
                </a:lnTo>
                <a:lnTo>
                  <a:pt x="15014" y="5572"/>
                </a:lnTo>
                <a:lnTo>
                  <a:pt x="15476" y="5426"/>
                </a:lnTo>
                <a:lnTo>
                  <a:pt x="15939" y="5329"/>
                </a:lnTo>
                <a:lnTo>
                  <a:pt x="16596" y="5232"/>
                </a:lnTo>
                <a:lnTo>
                  <a:pt x="16985" y="5134"/>
                </a:lnTo>
                <a:lnTo>
                  <a:pt x="17155" y="5086"/>
                </a:lnTo>
                <a:lnTo>
                  <a:pt x="17301" y="5013"/>
                </a:lnTo>
                <a:lnTo>
                  <a:pt x="17569" y="5451"/>
                </a:lnTo>
                <a:lnTo>
                  <a:pt x="14284" y="6740"/>
                </a:lnTo>
                <a:lnTo>
                  <a:pt x="14162" y="6667"/>
                </a:lnTo>
                <a:lnTo>
                  <a:pt x="13992" y="6594"/>
                </a:lnTo>
                <a:lnTo>
                  <a:pt x="13700" y="6399"/>
                </a:lnTo>
                <a:lnTo>
                  <a:pt x="13530" y="6302"/>
                </a:lnTo>
                <a:lnTo>
                  <a:pt x="13384" y="6253"/>
                </a:lnTo>
                <a:lnTo>
                  <a:pt x="13213" y="6253"/>
                </a:lnTo>
                <a:lnTo>
                  <a:pt x="13043" y="6278"/>
                </a:lnTo>
                <a:lnTo>
                  <a:pt x="12921" y="6351"/>
                </a:lnTo>
                <a:lnTo>
                  <a:pt x="12800" y="6424"/>
                </a:lnTo>
                <a:lnTo>
                  <a:pt x="12581" y="6594"/>
                </a:lnTo>
                <a:lnTo>
                  <a:pt x="12386" y="6789"/>
                </a:lnTo>
                <a:lnTo>
                  <a:pt x="12167" y="6983"/>
                </a:lnTo>
                <a:lnTo>
                  <a:pt x="11972" y="7081"/>
                </a:lnTo>
                <a:lnTo>
                  <a:pt x="11875" y="7129"/>
                </a:lnTo>
                <a:lnTo>
                  <a:pt x="11778" y="7154"/>
                </a:lnTo>
                <a:lnTo>
                  <a:pt x="11680" y="7154"/>
                </a:lnTo>
                <a:lnTo>
                  <a:pt x="11583" y="7129"/>
                </a:lnTo>
                <a:lnTo>
                  <a:pt x="11486" y="7105"/>
                </a:lnTo>
                <a:lnTo>
                  <a:pt x="11364" y="7056"/>
                </a:lnTo>
                <a:lnTo>
                  <a:pt x="11291" y="7008"/>
                </a:lnTo>
                <a:lnTo>
                  <a:pt x="11291" y="6935"/>
                </a:lnTo>
                <a:lnTo>
                  <a:pt x="11291" y="6886"/>
                </a:lnTo>
                <a:lnTo>
                  <a:pt x="11340" y="6837"/>
                </a:lnTo>
                <a:lnTo>
                  <a:pt x="11461" y="6740"/>
                </a:lnTo>
                <a:lnTo>
                  <a:pt x="11583" y="6691"/>
                </a:lnTo>
                <a:lnTo>
                  <a:pt x="11753" y="6618"/>
                </a:lnTo>
                <a:lnTo>
                  <a:pt x="11899" y="6545"/>
                </a:lnTo>
                <a:lnTo>
                  <a:pt x="12240" y="6424"/>
                </a:lnTo>
                <a:lnTo>
                  <a:pt x="12313" y="6375"/>
                </a:lnTo>
                <a:lnTo>
                  <a:pt x="12362" y="6326"/>
                </a:lnTo>
                <a:lnTo>
                  <a:pt x="12362" y="6278"/>
                </a:lnTo>
                <a:lnTo>
                  <a:pt x="12362" y="6205"/>
                </a:lnTo>
                <a:lnTo>
                  <a:pt x="12337" y="6059"/>
                </a:lnTo>
                <a:lnTo>
                  <a:pt x="12337" y="6010"/>
                </a:lnTo>
                <a:lnTo>
                  <a:pt x="12362" y="5937"/>
                </a:lnTo>
                <a:lnTo>
                  <a:pt x="12435" y="5840"/>
                </a:lnTo>
                <a:lnTo>
                  <a:pt x="12508" y="5742"/>
                </a:lnTo>
                <a:lnTo>
                  <a:pt x="12702" y="5597"/>
                </a:lnTo>
                <a:lnTo>
                  <a:pt x="12897" y="5426"/>
                </a:lnTo>
                <a:lnTo>
                  <a:pt x="12970" y="5329"/>
                </a:lnTo>
                <a:lnTo>
                  <a:pt x="13043" y="5207"/>
                </a:lnTo>
                <a:lnTo>
                  <a:pt x="13043" y="5134"/>
                </a:lnTo>
                <a:lnTo>
                  <a:pt x="13067" y="5061"/>
                </a:lnTo>
                <a:lnTo>
                  <a:pt x="13043" y="4915"/>
                </a:lnTo>
                <a:lnTo>
                  <a:pt x="13019" y="4769"/>
                </a:lnTo>
                <a:lnTo>
                  <a:pt x="13043" y="4623"/>
                </a:lnTo>
                <a:lnTo>
                  <a:pt x="13067" y="4526"/>
                </a:lnTo>
                <a:lnTo>
                  <a:pt x="13140" y="4429"/>
                </a:lnTo>
                <a:lnTo>
                  <a:pt x="13457" y="4380"/>
                </a:lnTo>
                <a:lnTo>
                  <a:pt x="13773" y="4283"/>
                </a:lnTo>
                <a:lnTo>
                  <a:pt x="14089" y="4161"/>
                </a:lnTo>
                <a:lnTo>
                  <a:pt x="14406" y="4039"/>
                </a:lnTo>
                <a:lnTo>
                  <a:pt x="14479" y="3991"/>
                </a:lnTo>
                <a:close/>
                <a:moveTo>
                  <a:pt x="17739" y="5767"/>
                </a:moveTo>
                <a:lnTo>
                  <a:pt x="18007" y="6326"/>
                </a:lnTo>
                <a:lnTo>
                  <a:pt x="17739" y="6399"/>
                </a:lnTo>
                <a:lnTo>
                  <a:pt x="17496" y="6497"/>
                </a:lnTo>
                <a:lnTo>
                  <a:pt x="17034" y="6691"/>
                </a:lnTo>
                <a:lnTo>
                  <a:pt x="16255" y="6983"/>
                </a:lnTo>
                <a:lnTo>
                  <a:pt x="15452" y="7251"/>
                </a:lnTo>
                <a:lnTo>
                  <a:pt x="15330" y="7154"/>
                </a:lnTo>
                <a:lnTo>
                  <a:pt x="15160" y="7056"/>
                </a:lnTo>
                <a:lnTo>
                  <a:pt x="14941" y="6959"/>
                </a:lnTo>
                <a:lnTo>
                  <a:pt x="14698" y="6862"/>
                </a:lnTo>
                <a:lnTo>
                  <a:pt x="15063" y="6789"/>
                </a:lnTo>
                <a:lnTo>
                  <a:pt x="15428" y="6691"/>
                </a:lnTo>
                <a:lnTo>
                  <a:pt x="16133" y="6448"/>
                </a:lnTo>
                <a:lnTo>
                  <a:pt x="16596" y="6253"/>
                </a:lnTo>
                <a:lnTo>
                  <a:pt x="17082" y="6059"/>
                </a:lnTo>
                <a:lnTo>
                  <a:pt x="17545" y="5864"/>
                </a:lnTo>
                <a:lnTo>
                  <a:pt x="17739" y="5767"/>
                </a:lnTo>
                <a:close/>
                <a:moveTo>
                  <a:pt x="13311" y="6618"/>
                </a:moveTo>
                <a:lnTo>
                  <a:pt x="13408" y="6643"/>
                </a:lnTo>
                <a:lnTo>
                  <a:pt x="13627" y="6716"/>
                </a:lnTo>
                <a:lnTo>
                  <a:pt x="13822" y="6813"/>
                </a:lnTo>
                <a:lnTo>
                  <a:pt x="14016" y="6935"/>
                </a:lnTo>
                <a:lnTo>
                  <a:pt x="14235" y="7032"/>
                </a:lnTo>
                <a:lnTo>
                  <a:pt x="14430" y="7105"/>
                </a:lnTo>
                <a:lnTo>
                  <a:pt x="14965" y="7275"/>
                </a:lnTo>
                <a:lnTo>
                  <a:pt x="15136" y="7373"/>
                </a:lnTo>
                <a:lnTo>
                  <a:pt x="15038" y="7397"/>
                </a:lnTo>
                <a:lnTo>
                  <a:pt x="15014" y="7421"/>
                </a:lnTo>
                <a:lnTo>
                  <a:pt x="15014" y="7446"/>
                </a:lnTo>
                <a:lnTo>
                  <a:pt x="15014" y="7470"/>
                </a:lnTo>
                <a:lnTo>
                  <a:pt x="15038" y="7494"/>
                </a:lnTo>
                <a:lnTo>
                  <a:pt x="15257" y="7543"/>
                </a:lnTo>
                <a:lnTo>
                  <a:pt x="15160" y="7616"/>
                </a:lnTo>
                <a:lnTo>
                  <a:pt x="15014" y="7665"/>
                </a:lnTo>
                <a:lnTo>
                  <a:pt x="14819" y="7713"/>
                </a:lnTo>
                <a:lnTo>
                  <a:pt x="14625" y="7689"/>
                </a:lnTo>
                <a:lnTo>
                  <a:pt x="14406" y="7665"/>
                </a:lnTo>
                <a:lnTo>
                  <a:pt x="14016" y="7567"/>
                </a:lnTo>
                <a:lnTo>
                  <a:pt x="13627" y="7446"/>
                </a:lnTo>
                <a:lnTo>
                  <a:pt x="13238" y="7324"/>
                </a:lnTo>
                <a:lnTo>
                  <a:pt x="12994" y="7251"/>
                </a:lnTo>
                <a:lnTo>
                  <a:pt x="12727" y="7202"/>
                </a:lnTo>
                <a:lnTo>
                  <a:pt x="12459" y="7178"/>
                </a:lnTo>
                <a:lnTo>
                  <a:pt x="12191" y="7178"/>
                </a:lnTo>
                <a:lnTo>
                  <a:pt x="12532" y="7032"/>
                </a:lnTo>
                <a:lnTo>
                  <a:pt x="12702" y="6910"/>
                </a:lnTo>
                <a:lnTo>
                  <a:pt x="12824" y="6789"/>
                </a:lnTo>
                <a:lnTo>
                  <a:pt x="12921" y="6716"/>
                </a:lnTo>
                <a:lnTo>
                  <a:pt x="13019" y="6667"/>
                </a:lnTo>
                <a:lnTo>
                  <a:pt x="13116" y="6643"/>
                </a:lnTo>
                <a:lnTo>
                  <a:pt x="13213" y="6618"/>
                </a:lnTo>
                <a:close/>
                <a:moveTo>
                  <a:pt x="18323" y="7227"/>
                </a:moveTo>
                <a:lnTo>
                  <a:pt x="18445" y="7665"/>
                </a:lnTo>
                <a:lnTo>
                  <a:pt x="18518" y="8103"/>
                </a:lnTo>
                <a:lnTo>
                  <a:pt x="18056" y="8224"/>
                </a:lnTo>
                <a:lnTo>
                  <a:pt x="17885" y="8127"/>
                </a:lnTo>
                <a:lnTo>
                  <a:pt x="17715" y="8005"/>
                </a:lnTo>
                <a:lnTo>
                  <a:pt x="17399" y="7762"/>
                </a:lnTo>
                <a:lnTo>
                  <a:pt x="17666" y="7665"/>
                </a:lnTo>
                <a:lnTo>
                  <a:pt x="17910" y="7543"/>
                </a:lnTo>
                <a:lnTo>
                  <a:pt x="18153" y="7397"/>
                </a:lnTo>
                <a:lnTo>
                  <a:pt x="18226" y="7324"/>
                </a:lnTo>
                <a:lnTo>
                  <a:pt x="18323" y="7227"/>
                </a:lnTo>
                <a:close/>
                <a:moveTo>
                  <a:pt x="17155" y="8030"/>
                </a:moveTo>
                <a:lnTo>
                  <a:pt x="17326" y="8103"/>
                </a:lnTo>
                <a:lnTo>
                  <a:pt x="17520" y="8273"/>
                </a:lnTo>
                <a:lnTo>
                  <a:pt x="17545" y="8297"/>
                </a:lnTo>
                <a:lnTo>
                  <a:pt x="17326" y="8200"/>
                </a:lnTo>
                <a:lnTo>
                  <a:pt x="17228" y="8151"/>
                </a:lnTo>
                <a:lnTo>
                  <a:pt x="17131" y="8078"/>
                </a:lnTo>
                <a:lnTo>
                  <a:pt x="17082" y="8054"/>
                </a:lnTo>
                <a:lnTo>
                  <a:pt x="17082" y="8030"/>
                </a:lnTo>
                <a:close/>
                <a:moveTo>
                  <a:pt x="16790" y="7981"/>
                </a:moveTo>
                <a:lnTo>
                  <a:pt x="16790" y="8054"/>
                </a:lnTo>
                <a:lnTo>
                  <a:pt x="16790" y="8151"/>
                </a:lnTo>
                <a:lnTo>
                  <a:pt x="16815" y="8224"/>
                </a:lnTo>
                <a:lnTo>
                  <a:pt x="16863" y="8273"/>
                </a:lnTo>
                <a:lnTo>
                  <a:pt x="16961" y="8395"/>
                </a:lnTo>
                <a:lnTo>
                  <a:pt x="17131" y="8468"/>
                </a:lnTo>
                <a:lnTo>
                  <a:pt x="17155" y="8492"/>
                </a:lnTo>
                <a:lnTo>
                  <a:pt x="16839" y="8589"/>
                </a:lnTo>
                <a:lnTo>
                  <a:pt x="16328" y="8711"/>
                </a:lnTo>
                <a:lnTo>
                  <a:pt x="16206" y="8468"/>
                </a:lnTo>
                <a:lnTo>
                  <a:pt x="16109" y="8224"/>
                </a:lnTo>
                <a:lnTo>
                  <a:pt x="16450" y="8103"/>
                </a:lnTo>
                <a:lnTo>
                  <a:pt x="16790" y="7981"/>
                </a:lnTo>
                <a:close/>
                <a:moveTo>
                  <a:pt x="15695" y="8322"/>
                </a:moveTo>
                <a:lnTo>
                  <a:pt x="15744" y="8370"/>
                </a:lnTo>
                <a:lnTo>
                  <a:pt x="15793" y="8443"/>
                </a:lnTo>
                <a:lnTo>
                  <a:pt x="15890" y="8614"/>
                </a:lnTo>
                <a:lnTo>
                  <a:pt x="15939" y="8784"/>
                </a:lnTo>
                <a:lnTo>
                  <a:pt x="15744" y="8833"/>
                </a:lnTo>
                <a:lnTo>
                  <a:pt x="15671" y="8662"/>
                </a:lnTo>
                <a:lnTo>
                  <a:pt x="15598" y="8468"/>
                </a:lnTo>
                <a:lnTo>
                  <a:pt x="15574" y="8395"/>
                </a:lnTo>
                <a:lnTo>
                  <a:pt x="15574" y="8346"/>
                </a:lnTo>
                <a:lnTo>
                  <a:pt x="15695" y="8322"/>
                </a:lnTo>
                <a:close/>
                <a:moveTo>
                  <a:pt x="17520" y="8784"/>
                </a:moveTo>
                <a:lnTo>
                  <a:pt x="17520" y="8906"/>
                </a:lnTo>
                <a:lnTo>
                  <a:pt x="17472" y="8979"/>
                </a:lnTo>
                <a:lnTo>
                  <a:pt x="17423" y="9052"/>
                </a:lnTo>
                <a:lnTo>
                  <a:pt x="17326" y="9100"/>
                </a:lnTo>
                <a:lnTo>
                  <a:pt x="17228" y="9125"/>
                </a:lnTo>
                <a:lnTo>
                  <a:pt x="17009" y="9149"/>
                </a:lnTo>
                <a:lnTo>
                  <a:pt x="16839" y="9125"/>
                </a:lnTo>
                <a:lnTo>
                  <a:pt x="16693" y="9076"/>
                </a:lnTo>
                <a:lnTo>
                  <a:pt x="16571" y="9027"/>
                </a:lnTo>
                <a:lnTo>
                  <a:pt x="16766" y="8979"/>
                </a:lnTo>
                <a:lnTo>
                  <a:pt x="17520" y="8784"/>
                </a:lnTo>
                <a:close/>
                <a:moveTo>
                  <a:pt x="18591" y="8614"/>
                </a:moveTo>
                <a:lnTo>
                  <a:pt x="18640" y="9027"/>
                </a:lnTo>
                <a:lnTo>
                  <a:pt x="18615" y="9027"/>
                </a:lnTo>
                <a:lnTo>
                  <a:pt x="18396" y="9052"/>
                </a:lnTo>
                <a:lnTo>
                  <a:pt x="18153" y="9076"/>
                </a:lnTo>
                <a:lnTo>
                  <a:pt x="17715" y="9198"/>
                </a:lnTo>
                <a:lnTo>
                  <a:pt x="17764" y="9100"/>
                </a:lnTo>
                <a:lnTo>
                  <a:pt x="17812" y="8979"/>
                </a:lnTo>
                <a:lnTo>
                  <a:pt x="17837" y="8857"/>
                </a:lnTo>
                <a:lnTo>
                  <a:pt x="17812" y="8711"/>
                </a:lnTo>
                <a:lnTo>
                  <a:pt x="18202" y="8614"/>
                </a:lnTo>
                <a:close/>
                <a:moveTo>
                  <a:pt x="16133" y="9125"/>
                </a:moveTo>
                <a:lnTo>
                  <a:pt x="16231" y="9222"/>
                </a:lnTo>
                <a:lnTo>
                  <a:pt x="16352" y="9319"/>
                </a:lnTo>
                <a:lnTo>
                  <a:pt x="16498" y="9392"/>
                </a:lnTo>
                <a:lnTo>
                  <a:pt x="16644" y="9465"/>
                </a:lnTo>
                <a:lnTo>
                  <a:pt x="16839" y="9490"/>
                </a:lnTo>
                <a:lnTo>
                  <a:pt x="16596" y="9587"/>
                </a:lnTo>
                <a:lnTo>
                  <a:pt x="16596" y="9611"/>
                </a:lnTo>
                <a:lnTo>
                  <a:pt x="16352" y="9490"/>
                </a:lnTo>
                <a:lnTo>
                  <a:pt x="16158" y="9344"/>
                </a:lnTo>
                <a:lnTo>
                  <a:pt x="15963" y="9149"/>
                </a:lnTo>
                <a:lnTo>
                  <a:pt x="16133" y="9125"/>
                </a:lnTo>
                <a:close/>
                <a:moveTo>
                  <a:pt x="18640" y="9368"/>
                </a:moveTo>
                <a:lnTo>
                  <a:pt x="18640" y="10001"/>
                </a:lnTo>
                <a:lnTo>
                  <a:pt x="18591" y="10025"/>
                </a:lnTo>
                <a:lnTo>
                  <a:pt x="18275" y="10122"/>
                </a:lnTo>
                <a:lnTo>
                  <a:pt x="17983" y="10244"/>
                </a:lnTo>
                <a:lnTo>
                  <a:pt x="17569" y="10366"/>
                </a:lnTo>
                <a:lnTo>
                  <a:pt x="17155" y="10463"/>
                </a:lnTo>
                <a:lnTo>
                  <a:pt x="17180" y="10317"/>
                </a:lnTo>
                <a:lnTo>
                  <a:pt x="17155" y="10147"/>
                </a:lnTo>
                <a:lnTo>
                  <a:pt x="17107" y="10001"/>
                </a:lnTo>
                <a:lnTo>
                  <a:pt x="17009" y="9903"/>
                </a:lnTo>
                <a:lnTo>
                  <a:pt x="18640" y="9368"/>
                </a:lnTo>
                <a:close/>
                <a:moveTo>
                  <a:pt x="18591" y="10487"/>
                </a:moveTo>
                <a:lnTo>
                  <a:pt x="18494" y="11169"/>
                </a:lnTo>
                <a:lnTo>
                  <a:pt x="18469" y="11169"/>
                </a:lnTo>
                <a:lnTo>
                  <a:pt x="18177" y="11217"/>
                </a:lnTo>
                <a:lnTo>
                  <a:pt x="17885" y="11315"/>
                </a:lnTo>
                <a:lnTo>
                  <a:pt x="17301" y="11534"/>
                </a:lnTo>
                <a:lnTo>
                  <a:pt x="16839" y="11680"/>
                </a:lnTo>
                <a:lnTo>
                  <a:pt x="16377" y="11826"/>
                </a:lnTo>
                <a:lnTo>
                  <a:pt x="16401" y="11728"/>
                </a:lnTo>
                <a:lnTo>
                  <a:pt x="16425" y="11607"/>
                </a:lnTo>
                <a:lnTo>
                  <a:pt x="16523" y="11412"/>
                </a:lnTo>
                <a:lnTo>
                  <a:pt x="16644" y="11217"/>
                </a:lnTo>
                <a:lnTo>
                  <a:pt x="16766" y="11071"/>
                </a:lnTo>
                <a:lnTo>
                  <a:pt x="16839" y="10974"/>
                </a:lnTo>
                <a:lnTo>
                  <a:pt x="16936" y="10950"/>
                </a:lnTo>
                <a:lnTo>
                  <a:pt x="17593" y="10804"/>
                </a:lnTo>
                <a:lnTo>
                  <a:pt x="18250" y="10609"/>
                </a:lnTo>
                <a:lnTo>
                  <a:pt x="18421" y="10560"/>
                </a:lnTo>
                <a:lnTo>
                  <a:pt x="18591" y="10487"/>
                </a:lnTo>
                <a:close/>
                <a:moveTo>
                  <a:pt x="18396" y="11607"/>
                </a:moveTo>
                <a:lnTo>
                  <a:pt x="18299" y="11972"/>
                </a:lnTo>
                <a:lnTo>
                  <a:pt x="18202" y="12361"/>
                </a:lnTo>
                <a:lnTo>
                  <a:pt x="18007" y="12337"/>
                </a:lnTo>
                <a:lnTo>
                  <a:pt x="17788" y="12337"/>
                </a:lnTo>
                <a:lnTo>
                  <a:pt x="17739" y="12239"/>
                </a:lnTo>
                <a:lnTo>
                  <a:pt x="17666" y="12166"/>
                </a:lnTo>
                <a:lnTo>
                  <a:pt x="17618" y="12142"/>
                </a:lnTo>
                <a:lnTo>
                  <a:pt x="17472" y="12142"/>
                </a:lnTo>
                <a:lnTo>
                  <a:pt x="17399" y="12191"/>
                </a:lnTo>
                <a:lnTo>
                  <a:pt x="17350" y="12215"/>
                </a:lnTo>
                <a:lnTo>
                  <a:pt x="17180" y="12337"/>
                </a:lnTo>
                <a:lnTo>
                  <a:pt x="17058" y="12458"/>
                </a:lnTo>
                <a:lnTo>
                  <a:pt x="16961" y="12580"/>
                </a:lnTo>
                <a:lnTo>
                  <a:pt x="16742" y="12653"/>
                </a:lnTo>
                <a:lnTo>
                  <a:pt x="16425" y="12799"/>
                </a:lnTo>
                <a:lnTo>
                  <a:pt x="16425" y="12702"/>
                </a:lnTo>
                <a:lnTo>
                  <a:pt x="16401" y="12239"/>
                </a:lnTo>
                <a:lnTo>
                  <a:pt x="16961" y="12069"/>
                </a:lnTo>
                <a:lnTo>
                  <a:pt x="17569" y="11850"/>
                </a:lnTo>
                <a:lnTo>
                  <a:pt x="18202" y="11655"/>
                </a:lnTo>
                <a:lnTo>
                  <a:pt x="18396" y="11607"/>
                </a:lnTo>
                <a:close/>
                <a:moveTo>
                  <a:pt x="18056" y="12799"/>
                </a:moveTo>
                <a:lnTo>
                  <a:pt x="17861" y="13261"/>
                </a:lnTo>
                <a:lnTo>
                  <a:pt x="17666" y="13286"/>
                </a:lnTo>
                <a:lnTo>
                  <a:pt x="17739" y="13067"/>
                </a:lnTo>
                <a:lnTo>
                  <a:pt x="17812" y="12823"/>
                </a:lnTo>
                <a:lnTo>
                  <a:pt x="18056" y="12799"/>
                </a:lnTo>
                <a:close/>
                <a:moveTo>
                  <a:pt x="17423" y="12921"/>
                </a:moveTo>
                <a:lnTo>
                  <a:pt x="17350" y="13115"/>
                </a:lnTo>
                <a:lnTo>
                  <a:pt x="17301" y="13213"/>
                </a:lnTo>
                <a:lnTo>
                  <a:pt x="17228" y="13310"/>
                </a:lnTo>
                <a:lnTo>
                  <a:pt x="17204" y="13334"/>
                </a:lnTo>
                <a:lnTo>
                  <a:pt x="17204" y="13310"/>
                </a:lnTo>
                <a:lnTo>
                  <a:pt x="17131" y="13237"/>
                </a:lnTo>
                <a:lnTo>
                  <a:pt x="17107" y="13164"/>
                </a:lnTo>
                <a:lnTo>
                  <a:pt x="17107" y="13091"/>
                </a:lnTo>
                <a:lnTo>
                  <a:pt x="17107" y="13018"/>
                </a:lnTo>
                <a:lnTo>
                  <a:pt x="17423" y="12921"/>
                </a:lnTo>
                <a:close/>
                <a:moveTo>
                  <a:pt x="16790" y="13140"/>
                </a:moveTo>
                <a:lnTo>
                  <a:pt x="16815" y="13237"/>
                </a:lnTo>
                <a:lnTo>
                  <a:pt x="16839" y="13359"/>
                </a:lnTo>
                <a:lnTo>
                  <a:pt x="16888" y="13456"/>
                </a:lnTo>
                <a:lnTo>
                  <a:pt x="16961" y="13553"/>
                </a:lnTo>
                <a:lnTo>
                  <a:pt x="16498" y="13772"/>
                </a:lnTo>
                <a:lnTo>
                  <a:pt x="16206" y="13918"/>
                </a:lnTo>
                <a:lnTo>
                  <a:pt x="15890" y="14040"/>
                </a:lnTo>
                <a:lnTo>
                  <a:pt x="15257" y="14210"/>
                </a:lnTo>
                <a:lnTo>
                  <a:pt x="15257" y="14210"/>
                </a:lnTo>
                <a:lnTo>
                  <a:pt x="15428" y="13967"/>
                </a:lnTo>
                <a:lnTo>
                  <a:pt x="15598" y="13748"/>
                </a:lnTo>
                <a:lnTo>
                  <a:pt x="15841" y="13553"/>
                </a:lnTo>
                <a:lnTo>
                  <a:pt x="16377" y="13286"/>
                </a:lnTo>
                <a:lnTo>
                  <a:pt x="16790" y="13140"/>
                </a:lnTo>
                <a:close/>
                <a:moveTo>
                  <a:pt x="18153" y="6740"/>
                </a:moveTo>
                <a:lnTo>
                  <a:pt x="18250" y="6983"/>
                </a:lnTo>
                <a:lnTo>
                  <a:pt x="18056" y="7008"/>
                </a:lnTo>
                <a:lnTo>
                  <a:pt x="17885" y="7056"/>
                </a:lnTo>
                <a:lnTo>
                  <a:pt x="17520" y="7227"/>
                </a:lnTo>
                <a:lnTo>
                  <a:pt x="17155" y="7397"/>
                </a:lnTo>
                <a:lnTo>
                  <a:pt x="16839" y="7543"/>
                </a:lnTo>
                <a:lnTo>
                  <a:pt x="16328" y="7713"/>
                </a:lnTo>
                <a:lnTo>
                  <a:pt x="16085" y="7811"/>
                </a:lnTo>
                <a:lnTo>
                  <a:pt x="15817" y="7908"/>
                </a:lnTo>
                <a:lnTo>
                  <a:pt x="15695" y="7859"/>
                </a:lnTo>
                <a:lnTo>
                  <a:pt x="15549" y="7835"/>
                </a:lnTo>
                <a:lnTo>
                  <a:pt x="15403" y="7859"/>
                </a:lnTo>
                <a:lnTo>
                  <a:pt x="15355" y="7908"/>
                </a:lnTo>
                <a:lnTo>
                  <a:pt x="15282" y="7932"/>
                </a:lnTo>
                <a:lnTo>
                  <a:pt x="15233" y="8030"/>
                </a:lnTo>
                <a:lnTo>
                  <a:pt x="15184" y="8151"/>
                </a:lnTo>
                <a:lnTo>
                  <a:pt x="15184" y="8273"/>
                </a:lnTo>
                <a:lnTo>
                  <a:pt x="15184" y="8395"/>
                </a:lnTo>
                <a:lnTo>
                  <a:pt x="15257" y="8638"/>
                </a:lnTo>
                <a:lnTo>
                  <a:pt x="15330" y="8857"/>
                </a:lnTo>
                <a:lnTo>
                  <a:pt x="15379" y="8930"/>
                </a:lnTo>
                <a:lnTo>
                  <a:pt x="15160" y="9003"/>
                </a:lnTo>
                <a:lnTo>
                  <a:pt x="14941" y="9100"/>
                </a:lnTo>
                <a:lnTo>
                  <a:pt x="14917" y="9125"/>
                </a:lnTo>
                <a:lnTo>
                  <a:pt x="14917" y="9149"/>
                </a:lnTo>
                <a:lnTo>
                  <a:pt x="14917" y="9173"/>
                </a:lnTo>
                <a:lnTo>
                  <a:pt x="14941" y="9198"/>
                </a:lnTo>
                <a:lnTo>
                  <a:pt x="15257" y="9222"/>
                </a:lnTo>
                <a:lnTo>
                  <a:pt x="15549" y="9222"/>
                </a:lnTo>
                <a:lnTo>
                  <a:pt x="15671" y="9368"/>
                </a:lnTo>
                <a:lnTo>
                  <a:pt x="15817" y="9514"/>
                </a:lnTo>
                <a:lnTo>
                  <a:pt x="15963" y="9660"/>
                </a:lnTo>
                <a:lnTo>
                  <a:pt x="16133" y="9782"/>
                </a:lnTo>
                <a:lnTo>
                  <a:pt x="15379" y="10074"/>
                </a:lnTo>
                <a:lnTo>
                  <a:pt x="15038" y="10244"/>
                </a:lnTo>
                <a:lnTo>
                  <a:pt x="14673" y="10439"/>
                </a:lnTo>
                <a:lnTo>
                  <a:pt x="14649" y="10487"/>
                </a:lnTo>
                <a:lnTo>
                  <a:pt x="14649" y="10536"/>
                </a:lnTo>
                <a:lnTo>
                  <a:pt x="14673" y="10585"/>
                </a:lnTo>
                <a:lnTo>
                  <a:pt x="14722" y="10585"/>
                </a:lnTo>
                <a:lnTo>
                  <a:pt x="14965" y="10560"/>
                </a:lnTo>
                <a:lnTo>
                  <a:pt x="15184" y="10536"/>
                </a:lnTo>
                <a:lnTo>
                  <a:pt x="15647" y="10390"/>
                </a:lnTo>
                <a:lnTo>
                  <a:pt x="16109" y="10244"/>
                </a:lnTo>
                <a:lnTo>
                  <a:pt x="16547" y="10074"/>
                </a:lnTo>
                <a:lnTo>
                  <a:pt x="16571" y="10049"/>
                </a:lnTo>
                <a:lnTo>
                  <a:pt x="16693" y="10171"/>
                </a:lnTo>
                <a:lnTo>
                  <a:pt x="16717" y="10220"/>
                </a:lnTo>
                <a:lnTo>
                  <a:pt x="16742" y="10293"/>
                </a:lnTo>
                <a:lnTo>
                  <a:pt x="16742" y="10366"/>
                </a:lnTo>
                <a:lnTo>
                  <a:pt x="16742" y="10439"/>
                </a:lnTo>
                <a:lnTo>
                  <a:pt x="16669" y="10585"/>
                </a:lnTo>
                <a:lnTo>
                  <a:pt x="16158" y="10706"/>
                </a:lnTo>
                <a:lnTo>
                  <a:pt x="15598" y="10804"/>
                </a:lnTo>
                <a:lnTo>
                  <a:pt x="15355" y="10877"/>
                </a:lnTo>
                <a:lnTo>
                  <a:pt x="15087" y="10974"/>
                </a:lnTo>
                <a:lnTo>
                  <a:pt x="14844" y="11096"/>
                </a:lnTo>
                <a:lnTo>
                  <a:pt x="14625" y="11217"/>
                </a:lnTo>
                <a:lnTo>
                  <a:pt x="14600" y="11266"/>
                </a:lnTo>
                <a:lnTo>
                  <a:pt x="14600" y="11315"/>
                </a:lnTo>
                <a:lnTo>
                  <a:pt x="14625" y="11363"/>
                </a:lnTo>
                <a:lnTo>
                  <a:pt x="14673" y="11363"/>
                </a:lnTo>
                <a:lnTo>
                  <a:pt x="15087" y="11339"/>
                </a:lnTo>
                <a:lnTo>
                  <a:pt x="15476" y="11266"/>
                </a:lnTo>
                <a:lnTo>
                  <a:pt x="16279" y="11096"/>
                </a:lnTo>
                <a:lnTo>
                  <a:pt x="16231" y="11193"/>
                </a:lnTo>
                <a:lnTo>
                  <a:pt x="16133" y="11388"/>
                </a:lnTo>
                <a:lnTo>
                  <a:pt x="16060" y="11558"/>
                </a:lnTo>
                <a:lnTo>
                  <a:pt x="16036" y="11728"/>
                </a:lnTo>
                <a:lnTo>
                  <a:pt x="16012" y="11923"/>
                </a:lnTo>
                <a:lnTo>
                  <a:pt x="15379" y="12069"/>
                </a:lnTo>
                <a:lnTo>
                  <a:pt x="15087" y="12142"/>
                </a:lnTo>
                <a:lnTo>
                  <a:pt x="14795" y="12264"/>
                </a:lnTo>
                <a:lnTo>
                  <a:pt x="14771" y="12288"/>
                </a:lnTo>
                <a:lnTo>
                  <a:pt x="14771" y="12312"/>
                </a:lnTo>
                <a:lnTo>
                  <a:pt x="14771" y="12337"/>
                </a:lnTo>
                <a:lnTo>
                  <a:pt x="14795" y="12361"/>
                </a:lnTo>
                <a:lnTo>
                  <a:pt x="14941" y="12410"/>
                </a:lnTo>
                <a:lnTo>
                  <a:pt x="15087" y="12434"/>
                </a:lnTo>
                <a:lnTo>
                  <a:pt x="15403" y="12434"/>
                </a:lnTo>
                <a:lnTo>
                  <a:pt x="15720" y="12410"/>
                </a:lnTo>
                <a:lnTo>
                  <a:pt x="16036" y="12337"/>
                </a:lnTo>
                <a:lnTo>
                  <a:pt x="16036" y="12556"/>
                </a:lnTo>
                <a:lnTo>
                  <a:pt x="16036" y="12702"/>
                </a:lnTo>
                <a:lnTo>
                  <a:pt x="16012" y="12823"/>
                </a:lnTo>
                <a:lnTo>
                  <a:pt x="15987" y="12945"/>
                </a:lnTo>
                <a:lnTo>
                  <a:pt x="15914" y="13018"/>
                </a:lnTo>
                <a:lnTo>
                  <a:pt x="15647" y="13164"/>
                </a:lnTo>
                <a:lnTo>
                  <a:pt x="15355" y="13261"/>
                </a:lnTo>
                <a:lnTo>
                  <a:pt x="15063" y="13383"/>
                </a:lnTo>
                <a:lnTo>
                  <a:pt x="14771" y="13505"/>
                </a:lnTo>
                <a:lnTo>
                  <a:pt x="14479" y="13651"/>
                </a:lnTo>
                <a:lnTo>
                  <a:pt x="14454" y="13699"/>
                </a:lnTo>
                <a:lnTo>
                  <a:pt x="14454" y="13723"/>
                </a:lnTo>
                <a:lnTo>
                  <a:pt x="14454" y="13772"/>
                </a:lnTo>
                <a:lnTo>
                  <a:pt x="14503" y="13796"/>
                </a:lnTo>
                <a:lnTo>
                  <a:pt x="14649" y="13821"/>
                </a:lnTo>
                <a:lnTo>
                  <a:pt x="14795" y="13845"/>
                </a:lnTo>
                <a:lnTo>
                  <a:pt x="14941" y="13821"/>
                </a:lnTo>
                <a:lnTo>
                  <a:pt x="15087" y="13821"/>
                </a:lnTo>
                <a:lnTo>
                  <a:pt x="14917" y="14040"/>
                </a:lnTo>
                <a:lnTo>
                  <a:pt x="14649" y="14332"/>
                </a:lnTo>
                <a:lnTo>
                  <a:pt x="14552" y="14405"/>
                </a:lnTo>
                <a:lnTo>
                  <a:pt x="14454" y="14429"/>
                </a:lnTo>
                <a:lnTo>
                  <a:pt x="14357" y="14429"/>
                </a:lnTo>
                <a:lnTo>
                  <a:pt x="14260" y="14380"/>
                </a:lnTo>
                <a:lnTo>
                  <a:pt x="14187" y="14332"/>
                </a:lnTo>
                <a:lnTo>
                  <a:pt x="14114" y="14259"/>
                </a:lnTo>
                <a:lnTo>
                  <a:pt x="13968" y="14088"/>
                </a:lnTo>
                <a:lnTo>
                  <a:pt x="13870" y="13967"/>
                </a:lnTo>
                <a:lnTo>
                  <a:pt x="13822" y="13821"/>
                </a:lnTo>
                <a:lnTo>
                  <a:pt x="13700" y="13553"/>
                </a:lnTo>
                <a:lnTo>
                  <a:pt x="13651" y="13261"/>
                </a:lnTo>
                <a:lnTo>
                  <a:pt x="13627" y="12969"/>
                </a:lnTo>
                <a:lnTo>
                  <a:pt x="13627" y="12653"/>
                </a:lnTo>
                <a:lnTo>
                  <a:pt x="13603" y="12361"/>
                </a:lnTo>
                <a:lnTo>
                  <a:pt x="13578" y="12215"/>
                </a:lnTo>
                <a:lnTo>
                  <a:pt x="13554" y="12069"/>
                </a:lnTo>
                <a:lnTo>
                  <a:pt x="13481" y="11947"/>
                </a:lnTo>
                <a:lnTo>
                  <a:pt x="13384" y="11801"/>
                </a:lnTo>
                <a:lnTo>
                  <a:pt x="13262" y="11631"/>
                </a:lnTo>
                <a:lnTo>
                  <a:pt x="13165" y="11461"/>
                </a:lnTo>
                <a:lnTo>
                  <a:pt x="13067" y="11266"/>
                </a:lnTo>
                <a:lnTo>
                  <a:pt x="13019" y="11047"/>
                </a:lnTo>
                <a:lnTo>
                  <a:pt x="12970" y="10901"/>
                </a:lnTo>
                <a:lnTo>
                  <a:pt x="12921" y="10755"/>
                </a:lnTo>
                <a:lnTo>
                  <a:pt x="12824" y="10633"/>
                </a:lnTo>
                <a:lnTo>
                  <a:pt x="12727" y="10512"/>
                </a:lnTo>
                <a:lnTo>
                  <a:pt x="12629" y="10439"/>
                </a:lnTo>
                <a:lnTo>
                  <a:pt x="12508" y="10390"/>
                </a:lnTo>
                <a:lnTo>
                  <a:pt x="12410" y="10341"/>
                </a:lnTo>
                <a:lnTo>
                  <a:pt x="12289" y="10317"/>
                </a:lnTo>
                <a:lnTo>
                  <a:pt x="11778" y="10317"/>
                </a:lnTo>
                <a:lnTo>
                  <a:pt x="11534" y="10293"/>
                </a:lnTo>
                <a:lnTo>
                  <a:pt x="11437" y="10268"/>
                </a:lnTo>
                <a:lnTo>
                  <a:pt x="11364" y="10220"/>
                </a:lnTo>
                <a:lnTo>
                  <a:pt x="11267" y="10171"/>
                </a:lnTo>
                <a:lnTo>
                  <a:pt x="11218" y="10122"/>
                </a:lnTo>
                <a:lnTo>
                  <a:pt x="11121" y="9976"/>
                </a:lnTo>
                <a:lnTo>
                  <a:pt x="11048" y="9806"/>
                </a:lnTo>
                <a:lnTo>
                  <a:pt x="11023" y="9611"/>
                </a:lnTo>
                <a:lnTo>
                  <a:pt x="11023" y="9417"/>
                </a:lnTo>
                <a:lnTo>
                  <a:pt x="11023" y="9198"/>
                </a:lnTo>
                <a:lnTo>
                  <a:pt x="11072" y="8906"/>
                </a:lnTo>
                <a:lnTo>
                  <a:pt x="11096" y="8589"/>
                </a:lnTo>
                <a:lnTo>
                  <a:pt x="11169" y="8297"/>
                </a:lnTo>
                <a:lnTo>
                  <a:pt x="11291" y="8030"/>
                </a:lnTo>
                <a:lnTo>
                  <a:pt x="11413" y="7859"/>
                </a:lnTo>
                <a:lnTo>
                  <a:pt x="11583" y="7713"/>
                </a:lnTo>
                <a:lnTo>
                  <a:pt x="11753" y="7616"/>
                </a:lnTo>
                <a:lnTo>
                  <a:pt x="11948" y="7567"/>
                </a:lnTo>
                <a:lnTo>
                  <a:pt x="12167" y="7519"/>
                </a:lnTo>
                <a:lnTo>
                  <a:pt x="12605" y="7519"/>
                </a:lnTo>
                <a:lnTo>
                  <a:pt x="12800" y="7543"/>
                </a:lnTo>
                <a:lnTo>
                  <a:pt x="13092" y="7592"/>
                </a:lnTo>
                <a:lnTo>
                  <a:pt x="13384" y="7689"/>
                </a:lnTo>
                <a:lnTo>
                  <a:pt x="13992" y="7859"/>
                </a:lnTo>
                <a:lnTo>
                  <a:pt x="14284" y="7932"/>
                </a:lnTo>
                <a:lnTo>
                  <a:pt x="14576" y="7957"/>
                </a:lnTo>
                <a:lnTo>
                  <a:pt x="15038" y="7957"/>
                </a:lnTo>
                <a:lnTo>
                  <a:pt x="15184" y="7908"/>
                </a:lnTo>
                <a:lnTo>
                  <a:pt x="15355" y="7835"/>
                </a:lnTo>
                <a:lnTo>
                  <a:pt x="15476" y="7762"/>
                </a:lnTo>
                <a:lnTo>
                  <a:pt x="15549" y="7665"/>
                </a:lnTo>
                <a:lnTo>
                  <a:pt x="15574" y="7543"/>
                </a:lnTo>
                <a:lnTo>
                  <a:pt x="15866" y="7519"/>
                </a:lnTo>
                <a:lnTo>
                  <a:pt x="16158" y="7446"/>
                </a:lnTo>
                <a:lnTo>
                  <a:pt x="16474" y="7348"/>
                </a:lnTo>
                <a:lnTo>
                  <a:pt x="16766" y="7227"/>
                </a:lnTo>
                <a:lnTo>
                  <a:pt x="17764" y="6837"/>
                </a:lnTo>
                <a:lnTo>
                  <a:pt x="18153" y="6740"/>
                </a:lnTo>
                <a:close/>
                <a:moveTo>
                  <a:pt x="6206" y="2725"/>
                </a:moveTo>
                <a:lnTo>
                  <a:pt x="6230" y="2774"/>
                </a:lnTo>
                <a:lnTo>
                  <a:pt x="6230" y="2847"/>
                </a:lnTo>
                <a:lnTo>
                  <a:pt x="6230" y="2944"/>
                </a:lnTo>
                <a:lnTo>
                  <a:pt x="6108" y="3236"/>
                </a:lnTo>
                <a:lnTo>
                  <a:pt x="6060" y="3382"/>
                </a:lnTo>
                <a:lnTo>
                  <a:pt x="6035" y="3528"/>
                </a:lnTo>
                <a:lnTo>
                  <a:pt x="6035" y="3601"/>
                </a:lnTo>
                <a:lnTo>
                  <a:pt x="6035" y="3699"/>
                </a:lnTo>
                <a:lnTo>
                  <a:pt x="6108" y="3845"/>
                </a:lnTo>
                <a:lnTo>
                  <a:pt x="6181" y="4015"/>
                </a:lnTo>
                <a:lnTo>
                  <a:pt x="6254" y="4161"/>
                </a:lnTo>
                <a:lnTo>
                  <a:pt x="6254" y="4210"/>
                </a:lnTo>
                <a:lnTo>
                  <a:pt x="6254" y="4234"/>
                </a:lnTo>
                <a:lnTo>
                  <a:pt x="6230" y="4234"/>
                </a:lnTo>
                <a:lnTo>
                  <a:pt x="6181" y="4258"/>
                </a:lnTo>
                <a:lnTo>
                  <a:pt x="6084" y="4234"/>
                </a:lnTo>
                <a:lnTo>
                  <a:pt x="5962" y="4185"/>
                </a:lnTo>
                <a:lnTo>
                  <a:pt x="5695" y="4064"/>
                </a:lnTo>
                <a:lnTo>
                  <a:pt x="5549" y="3966"/>
                </a:lnTo>
                <a:lnTo>
                  <a:pt x="5330" y="3820"/>
                </a:lnTo>
                <a:lnTo>
                  <a:pt x="5208" y="3772"/>
                </a:lnTo>
                <a:lnTo>
                  <a:pt x="5086" y="3747"/>
                </a:lnTo>
                <a:lnTo>
                  <a:pt x="4989" y="3747"/>
                </a:lnTo>
                <a:lnTo>
                  <a:pt x="4892" y="3772"/>
                </a:lnTo>
                <a:lnTo>
                  <a:pt x="4721" y="3845"/>
                </a:lnTo>
                <a:lnTo>
                  <a:pt x="4332" y="4039"/>
                </a:lnTo>
                <a:lnTo>
                  <a:pt x="3967" y="4210"/>
                </a:lnTo>
                <a:lnTo>
                  <a:pt x="3821" y="4258"/>
                </a:lnTo>
                <a:lnTo>
                  <a:pt x="3724" y="4331"/>
                </a:lnTo>
                <a:lnTo>
                  <a:pt x="3651" y="4429"/>
                </a:lnTo>
                <a:lnTo>
                  <a:pt x="3602" y="4526"/>
                </a:lnTo>
                <a:lnTo>
                  <a:pt x="3578" y="4623"/>
                </a:lnTo>
                <a:lnTo>
                  <a:pt x="3578" y="4721"/>
                </a:lnTo>
                <a:lnTo>
                  <a:pt x="3578" y="4818"/>
                </a:lnTo>
                <a:lnTo>
                  <a:pt x="3602" y="4915"/>
                </a:lnTo>
                <a:lnTo>
                  <a:pt x="3651" y="5013"/>
                </a:lnTo>
                <a:lnTo>
                  <a:pt x="3724" y="5086"/>
                </a:lnTo>
                <a:lnTo>
                  <a:pt x="3797" y="5159"/>
                </a:lnTo>
                <a:lnTo>
                  <a:pt x="3894" y="5232"/>
                </a:lnTo>
                <a:lnTo>
                  <a:pt x="3991" y="5256"/>
                </a:lnTo>
                <a:lnTo>
                  <a:pt x="4113" y="5280"/>
                </a:lnTo>
                <a:lnTo>
                  <a:pt x="4235" y="5280"/>
                </a:lnTo>
                <a:lnTo>
                  <a:pt x="4356" y="5256"/>
                </a:lnTo>
                <a:lnTo>
                  <a:pt x="4551" y="5183"/>
                </a:lnTo>
                <a:lnTo>
                  <a:pt x="4721" y="5086"/>
                </a:lnTo>
                <a:lnTo>
                  <a:pt x="5062" y="4891"/>
                </a:lnTo>
                <a:lnTo>
                  <a:pt x="5232" y="4842"/>
                </a:lnTo>
                <a:lnTo>
                  <a:pt x="5403" y="4818"/>
                </a:lnTo>
                <a:lnTo>
                  <a:pt x="5476" y="4842"/>
                </a:lnTo>
                <a:lnTo>
                  <a:pt x="5573" y="4867"/>
                </a:lnTo>
                <a:lnTo>
                  <a:pt x="5646" y="4915"/>
                </a:lnTo>
                <a:lnTo>
                  <a:pt x="5743" y="4988"/>
                </a:lnTo>
                <a:lnTo>
                  <a:pt x="5865" y="5134"/>
                </a:lnTo>
                <a:lnTo>
                  <a:pt x="5914" y="5256"/>
                </a:lnTo>
                <a:lnTo>
                  <a:pt x="5938" y="5353"/>
                </a:lnTo>
                <a:lnTo>
                  <a:pt x="5889" y="5451"/>
                </a:lnTo>
                <a:lnTo>
                  <a:pt x="5841" y="5524"/>
                </a:lnTo>
                <a:lnTo>
                  <a:pt x="5743" y="5597"/>
                </a:lnTo>
                <a:lnTo>
                  <a:pt x="5500" y="5718"/>
                </a:lnTo>
                <a:lnTo>
                  <a:pt x="5111" y="5888"/>
                </a:lnTo>
                <a:lnTo>
                  <a:pt x="4940" y="5986"/>
                </a:lnTo>
                <a:lnTo>
                  <a:pt x="4746" y="6107"/>
                </a:lnTo>
                <a:lnTo>
                  <a:pt x="4454" y="6351"/>
                </a:lnTo>
                <a:lnTo>
                  <a:pt x="4210" y="6618"/>
                </a:lnTo>
                <a:lnTo>
                  <a:pt x="3699" y="7178"/>
                </a:lnTo>
                <a:lnTo>
                  <a:pt x="3553" y="7324"/>
                </a:lnTo>
                <a:lnTo>
                  <a:pt x="3407" y="7421"/>
                </a:lnTo>
                <a:lnTo>
                  <a:pt x="3261" y="7519"/>
                </a:lnTo>
                <a:lnTo>
                  <a:pt x="3091" y="7592"/>
                </a:lnTo>
                <a:lnTo>
                  <a:pt x="2751" y="7738"/>
                </a:lnTo>
                <a:lnTo>
                  <a:pt x="2410" y="7859"/>
                </a:lnTo>
                <a:lnTo>
                  <a:pt x="2215" y="7957"/>
                </a:lnTo>
                <a:lnTo>
                  <a:pt x="1996" y="8054"/>
                </a:lnTo>
                <a:lnTo>
                  <a:pt x="1777" y="8200"/>
                </a:lnTo>
                <a:lnTo>
                  <a:pt x="1583" y="8370"/>
                </a:lnTo>
                <a:lnTo>
                  <a:pt x="1510" y="8468"/>
                </a:lnTo>
                <a:lnTo>
                  <a:pt x="1437" y="8565"/>
                </a:lnTo>
                <a:lnTo>
                  <a:pt x="1388" y="8687"/>
                </a:lnTo>
                <a:lnTo>
                  <a:pt x="1364" y="8784"/>
                </a:lnTo>
                <a:lnTo>
                  <a:pt x="1364" y="8881"/>
                </a:lnTo>
                <a:lnTo>
                  <a:pt x="1388" y="9003"/>
                </a:lnTo>
                <a:lnTo>
                  <a:pt x="1437" y="9100"/>
                </a:lnTo>
                <a:lnTo>
                  <a:pt x="1534" y="9222"/>
                </a:lnTo>
                <a:lnTo>
                  <a:pt x="1631" y="9295"/>
                </a:lnTo>
                <a:lnTo>
                  <a:pt x="1729" y="9319"/>
                </a:lnTo>
                <a:lnTo>
                  <a:pt x="1972" y="9392"/>
                </a:lnTo>
                <a:lnTo>
                  <a:pt x="2191" y="9441"/>
                </a:lnTo>
                <a:lnTo>
                  <a:pt x="2361" y="9538"/>
                </a:lnTo>
                <a:lnTo>
                  <a:pt x="2532" y="9660"/>
                </a:lnTo>
                <a:lnTo>
                  <a:pt x="2702" y="9830"/>
                </a:lnTo>
                <a:lnTo>
                  <a:pt x="2872" y="9976"/>
                </a:lnTo>
                <a:lnTo>
                  <a:pt x="3067" y="10074"/>
                </a:lnTo>
                <a:lnTo>
                  <a:pt x="3261" y="10147"/>
                </a:lnTo>
                <a:lnTo>
                  <a:pt x="3456" y="10195"/>
                </a:lnTo>
                <a:lnTo>
                  <a:pt x="3894" y="10293"/>
                </a:lnTo>
                <a:lnTo>
                  <a:pt x="4089" y="10317"/>
                </a:lnTo>
                <a:lnTo>
                  <a:pt x="4308" y="10390"/>
                </a:lnTo>
                <a:lnTo>
                  <a:pt x="4770" y="10536"/>
                </a:lnTo>
                <a:lnTo>
                  <a:pt x="5232" y="10755"/>
                </a:lnTo>
                <a:lnTo>
                  <a:pt x="6108" y="11217"/>
                </a:lnTo>
                <a:lnTo>
                  <a:pt x="6327" y="11339"/>
                </a:lnTo>
                <a:lnTo>
                  <a:pt x="6546" y="11485"/>
                </a:lnTo>
                <a:lnTo>
                  <a:pt x="6717" y="11680"/>
                </a:lnTo>
                <a:lnTo>
                  <a:pt x="6790" y="11777"/>
                </a:lnTo>
                <a:lnTo>
                  <a:pt x="6838" y="11899"/>
                </a:lnTo>
                <a:lnTo>
                  <a:pt x="6887" y="12045"/>
                </a:lnTo>
                <a:lnTo>
                  <a:pt x="6887" y="12191"/>
                </a:lnTo>
                <a:lnTo>
                  <a:pt x="6863" y="12337"/>
                </a:lnTo>
                <a:lnTo>
                  <a:pt x="6838" y="12483"/>
                </a:lnTo>
                <a:lnTo>
                  <a:pt x="6741" y="12750"/>
                </a:lnTo>
                <a:lnTo>
                  <a:pt x="6595" y="13018"/>
                </a:lnTo>
                <a:lnTo>
                  <a:pt x="6473" y="13237"/>
                </a:lnTo>
                <a:lnTo>
                  <a:pt x="6327" y="13456"/>
                </a:lnTo>
                <a:lnTo>
                  <a:pt x="6011" y="13869"/>
                </a:lnTo>
                <a:lnTo>
                  <a:pt x="5695" y="14283"/>
                </a:lnTo>
                <a:lnTo>
                  <a:pt x="5403" y="14697"/>
                </a:lnTo>
                <a:lnTo>
                  <a:pt x="5281" y="14891"/>
                </a:lnTo>
                <a:lnTo>
                  <a:pt x="5184" y="15110"/>
                </a:lnTo>
                <a:lnTo>
                  <a:pt x="5111" y="15329"/>
                </a:lnTo>
                <a:lnTo>
                  <a:pt x="5062" y="15548"/>
                </a:lnTo>
                <a:lnTo>
                  <a:pt x="5062" y="15840"/>
                </a:lnTo>
                <a:lnTo>
                  <a:pt x="5038" y="16011"/>
                </a:lnTo>
                <a:lnTo>
                  <a:pt x="5013" y="16157"/>
                </a:lnTo>
                <a:lnTo>
                  <a:pt x="4916" y="15889"/>
                </a:lnTo>
                <a:lnTo>
                  <a:pt x="4819" y="15621"/>
                </a:lnTo>
                <a:lnTo>
                  <a:pt x="4673" y="15062"/>
                </a:lnTo>
                <a:lnTo>
                  <a:pt x="4551" y="14478"/>
                </a:lnTo>
                <a:lnTo>
                  <a:pt x="4405" y="13918"/>
                </a:lnTo>
                <a:lnTo>
                  <a:pt x="4283" y="13578"/>
                </a:lnTo>
                <a:lnTo>
                  <a:pt x="4162" y="13237"/>
                </a:lnTo>
                <a:lnTo>
                  <a:pt x="3894" y="12580"/>
                </a:lnTo>
                <a:lnTo>
                  <a:pt x="3626" y="11923"/>
                </a:lnTo>
                <a:lnTo>
                  <a:pt x="3359" y="11242"/>
                </a:lnTo>
                <a:lnTo>
                  <a:pt x="3261" y="11023"/>
                </a:lnTo>
                <a:lnTo>
                  <a:pt x="3164" y="10804"/>
                </a:lnTo>
                <a:lnTo>
                  <a:pt x="3067" y="10609"/>
                </a:lnTo>
                <a:lnTo>
                  <a:pt x="2945" y="10414"/>
                </a:lnTo>
                <a:lnTo>
                  <a:pt x="2799" y="10244"/>
                </a:lnTo>
                <a:lnTo>
                  <a:pt x="2629" y="10074"/>
                </a:lnTo>
                <a:lnTo>
                  <a:pt x="2459" y="9903"/>
                </a:lnTo>
                <a:lnTo>
                  <a:pt x="2264" y="9757"/>
                </a:lnTo>
                <a:lnTo>
                  <a:pt x="2045" y="9611"/>
                </a:lnTo>
                <a:lnTo>
                  <a:pt x="1802" y="9465"/>
                </a:lnTo>
                <a:lnTo>
                  <a:pt x="1339" y="9222"/>
                </a:lnTo>
                <a:lnTo>
                  <a:pt x="1218" y="9125"/>
                </a:lnTo>
                <a:lnTo>
                  <a:pt x="1120" y="9052"/>
                </a:lnTo>
                <a:lnTo>
                  <a:pt x="974" y="8857"/>
                </a:lnTo>
                <a:lnTo>
                  <a:pt x="853" y="8662"/>
                </a:lnTo>
                <a:lnTo>
                  <a:pt x="731" y="8419"/>
                </a:lnTo>
                <a:lnTo>
                  <a:pt x="682" y="8346"/>
                </a:lnTo>
                <a:lnTo>
                  <a:pt x="804" y="7786"/>
                </a:lnTo>
                <a:lnTo>
                  <a:pt x="926" y="7227"/>
                </a:lnTo>
                <a:lnTo>
                  <a:pt x="1096" y="6691"/>
                </a:lnTo>
                <a:lnTo>
                  <a:pt x="1315" y="6156"/>
                </a:lnTo>
                <a:lnTo>
                  <a:pt x="1534" y="5621"/>
                </a:lnTo>
                <a:lnTo>
                  <a:pt x="1802" y="5134"/>
                </a:lnTo>
                <a:lnTo>
                  <a:pt x="2069" y="4648"/>
                </a:lnTo>
                <a:lnTo>
                  <a:pt x="2386" y="4185"/>
                </a:lnTo>
                <a:lnTo>
                  <a:pt x="2653" y="3820"/>
                </a:lnTo>
                <a:lnTo>
                  <a:pt x="2945" y="3480"/>
                </a:lnTo>
                <a:lnTo>
                  <a:pt x="3237" y="3626"/>
                </a:lnTo>
                <a:lnTo>
                  <a:pt x="3578" y="3723"/>
                </a:lnTo>
                <a:lnTo>
                  <a:pt x="3894" y="3772"/>
                </a:lnTo>
                <a:lnTo>
                  <a:pt x="4064" y="3772"/>
                </a:lnTo>
                <a:lnTo>
                  <a:pt x="4235" y="3747"/>
                </a:lnTo>
                <a:lnTo>
                  <a:pt x="4381" y="3723"/>
                </a:lnTo>
                <a:lnTo>
                  <a:pt x="4502" y="3674"/>
                </a:lnTo>
                <a:lnTo>
                  <a:pt x="4746" y="3553"/>
                </a:lnTo>
                <a:lnTo>
                  <a:pt x="4989" y="3382"/>
                </a:lnTo>
                <a:lnTo>
                  <a:pt x="5208" y="3212"/>
                </a:lnTo>
                <a:lnTo>
                  <a:pt x="5451" y="3042"/>
                </a:lnTo>
                <a:lnTo>
                  <a:pt x="5646" y="2920"/>
                </a:lnTo>
                <a:lnTo>
                  <a:pt x="5841" y="2823"/>
                </a:lnTo>
                <a:lnTo>
                  <a:pt x="6011" y="2750"/>
                </a:lnTo>
                <a:lnTo>
                  <a:pt x="6084" y="2725"/>
                </a:lnTo>
                <a:close/>
                <a:moveTo>
                  <a:pt x="12240" y="18079"/>
                </a:moveTo>
                <a:lnTo>
                  <a:pt x="12386" y="18128"/>
                </a:lnTo>
                <a:lnTo>
                  <a:pt x="12556" y="18152"/>
                </a:lnTo>
                <a:lnTo>
                  <a:pt x="12289" y="18225"/>
                </a:lnTo>
                <a:lnTo>
                  <a:pt x="12289" y="18152"/>
                </a:lnTo>
                <a:lnTo>
                  <a:pt x="12264" y="18103"/>
                </a:lnTo>
                <a:lnTo>
                  <a:pt x="12240" y="18079"/>
                </a:lnTo>
                <a:close/>
                <a:moveTo>
                  <a:pt x="10245" y="754"/>
                </a:moveTo>
                <a:lnTo>
                  <a:pt x="10804" y="779"/>
                </a:lnTo>
                <a:lnTo>
                  <a:pt x="11315" y="827"/>
                </a:lnTo>
                <a:lnTo>
                  <a:pt x="11534" y="852"/>
                </a:lnTo>
                <a:lnTo>
                  <a:pt x="11753" y="900"/>
                </a:lnTo>
                <a:lnTo>
                  <a:pt x="12216" y="1046"/>
                </a:lnTo>
                <a:lnTo>
                  <a:pt x="12678" y="1241"/>
                </a:lnTo>
                <a:lnTo>
                  <a:pt x="13116" y="1436"/>
                </a:lnTo>
                <a:lnTo>
                  <a:pt x="13578" y="1655"/>
                </a:lnTo>
                <a:lnTo>
                  <a:pt x="13043" y="1874"/>
                </a:lnTo>
                <a:lnTo>
                  <a:pt x="12824" y="1971"/>
                </a:lnTo>
                <a:lnTo>
                  <a:pt x="12629" y="2068"/>
                </a:lnTo>
                <a:lnTo>
                  <a:pt x="12435" y="2190"/>
                </a:lnTo>
                <a:lnTo>
                  <a:pt x="12264" y="2360"/>
                </a:lnTo>
                <a:lnTo>
                  <a:pt x="12240" y="2385"/>
                </a:lnTo>
                <a:lnTo>
                  <a:pt x="12264" y="2409"/>
                </a:lnTo>
                <a:lnTo>
                  <a:pt x="12289" y="2433"/>
                </a:lnTo>
                <a:lnTo>
                  <a:pt x="12532" y="2385"/>
                </a:lnTo>
                <a:lnTo>
                  <a:pt x="12751" y="2312"/>
                </a:lnTo>
                <a:lnTo>
                  <a:pt x="13213" y="2166"/>
                </a:lnTo>
                <a:lnTo>
                  <a:pt x="13603" y="2044"/>
                </a:lnTo>
                <a:lnTo>
                  <a:pt x="13822" y="1995"/>
                </a:lnTo>
                <a:lnTo>
                  <a:pt x="13992" y="1898"/>
                </a:lnTo>
                <a:lnTo>
                  <a:pt x="14162" y="1995"/>
                </a:lnTo>
                <a:lnTo>
                  <a:pt x="14114" y="2020"/>
                </a:lnTo>
                <a:lnTo>
                  <a:pt x="13724" y="2190"/>
                </a:lnTo>
                <a:lnTo>
                  <a:pt x="13311" y="2385"/>
                </a:lnTo>
                <a:lnTo>
                  <a:pt x="13140" y="2482"/>
                </a:lnTo>
                <a:lnTo>
                  <a:pt x="12946" y="2604"/>
                </a:lnTo>
                <a:lnTo>
                  <a:pt x="12775" y="2750"/>
                </a:lnTo>
                <a:lnTo>
                  <a:pt x="12654" y="2896"/>
                </a:lnTo>
                <a:lnTo>
                  <a:pt x="12629" y="2944"/>
                </a:lnTo>
                <a:lnTo>
                  <a:pt x="12654" y="2969"/>
                </a:lnTo>
                <a:lnTo>
                  <a:pt x="12678" y="2969"/>
                </a:lnTo>
                <a:lnTo>
                  <a:pt x="12824" y="2944"/>
                </a:lnTo>
                <a:lnTo>
                  <a:pt x="12994" y="2920"/>
                </a:lnTo>
                <a:lnTo>
                  <a:pt x="13286" y="2823"/>
                </a:lnTo>
                <a:lnTo>
                  <a:pt x="13846" y="2555"/>
                </a:lnTo>
                <a:lnTo>
                  <a:pt x="14211" y="2385"/>
                </a:lnTo>
                <a:lnTo>
                  <a:pt x="14576" y="2263"/>
                </a:lnTo>
                <a:lnTo>
                  <a:pt x="14698" y="2336"/>
                </a:lnTo>
                <a:lnTo>
                  <a:pt x="15014" y="2555"/>
                </a:lnTo>
                <a:lnTo>
                  <a:pt x="14503" y="2798"/>
                </a:lnTo>
                <a:lnTo>
                  <a:pt x="13749" y="3090"/>
                </a:lnTo>
                <a:lnTo>
                  <a:pt x="13359" y="3261"/>
                </a:lnTo>
                <a:lnTo>
                  <a:pt x="12994" y="3455"/>
                </a:lnTo>
                <a:lnTo>
                  <a:pt x="12970" y="3480"/>
                </a:lnTo>
                <a:lnTo>
                  <a:pt x="12970" y="3504"/>
                </a:lnTo>
                <a:lnTo>
                  <a:pt x="12994" y="3528"/>
                </a:lnTo>
                <a:lnTo>
                  <a:pt x="13019" y="3553"/>
                </a:lnTo>
                <a:lnTo>
                  <a:pt x="13213" y="3553"/>
                </a:lnTo>
                <a:lnTo>
                  <a:pt x="13432" y="3528"/>
                </a:lnTo>
                <a:lnTo>
                  <a:pt x="13822" y="3431"/>
                </a:lnTo>
                <a:lnTo>
                  <a:pt x="14235" y="3309"/>
                </a:lnTo>
                <a:lnTo>
                  <a:pt x="14625" y="3163"/>
                </a:lnTo>
                <a:lnTo>
                  <a:pt x="15014" y="3042"/>
                </a:lnTo>
                <a:lnTo>
                  <a:pt x="15452" y="2896"/>
                </a:lnTo>
                <a:lnTo>
                  <a:pt x="15647" y="3066"/>
                </a:lnTo>
                <a:lnTo>
                  <a:pt x="15428" y="3139"/>
                </a:lnTo>
                <a:lnTo>
                  <a:pt x="15209" y="3236"/>
                </a:lnTo>
                <a:lnTo>
                  <a:pt x="14795" y="3431"/>
                </a:lnTo>
                <a:lnTo>
                  <a:pt x="14430" y="3601"/>
                </a:lnTo>
                <a:lnTo>
                  <a:pt x="14138" y="3626"/>
                </a:lnTo>
                <a:lnTo>
                  <a:pt x="13870" y="3650"/>
                </a:lnTo>
                <a:lnTo>
                  <a:pt x="13578" y="3699"/>
                </a:lnTo>
                <a:lnTo>
                  <a:pt x="13311" y="3796"/>
                </a:lnTo>
                <a:lnTo>
                  <a:pt x="13189" y="3869"/>
                </a:lnTo>
                <a:lnTo>
                  <a:pt x="13067" y="3942"/>
                </a:lnTo>
                <a:lnTo>
                  <a:pt x="12970" y="4039"/>
                </a:lnTo>
                <a:lnTo>
                  <a:pt x="12873" y="4137"/>
                </a:lnTo>
                <a:lnTo>
                  <a:pt x="12800" y="4258"/>
                </a:lnTo>
                <a:lnTo>
                  <a:pt x="12727" y="4380"/>
                </a:lnTo>
                <a:lnTo>
                  <a:pt x="12654" y="4648"/>
                </a:lnTo>
                <a:lnTo>
                  <a:pt x="12629" y="4745"/>
                </a:lnTo>
                <a:lnTo>
                  <a:pt x="12629" y="4842"/>
                </a:lnTo>
                <a:lnTo>
                  <a:pt x="12629" y="5013"/>
                </a:lnTo>
                <a:lnTo>
                  <a:pt x="12629" y="5110"/>
                </a:lnTo>
                <a:lnTo>
                  <a:pt x="12605" y="5183"/>
                </a:lnTo>
                <a:lnTo>
                  <a:pt x="12556" y="5280"/>
                </a:lnTo>
                <a:lnTo>
                  <a:pt x="12459" y="5353"/>
                </a:lnTo>
                <a:lnTo>
                  <a:pt x="12240" y="5548"/>
                </a:lnTo>
                <a:lnTo>
                  <a:pt x="12045" y="5767"/>
                </a:lnTo>
                <a:lnTo>
                  <a:pt x="11997" y="5840"/>
                </a:lnTo>
                <a:lnTo>
                  <a:pt x="11972" y="5937"/>
                </a:lnTo>
                <a:lnTo>
                  <a:pt x="11972" y="6010"/>
                </a:lnTo>
                <a:lnTo>
                  <a:pt x="11997" y="6107"/>
                </a:lnTo>
                <a:lnTo>
                  <a:pt x="12045" y="6156"/>
                </a:lnTo>
                <a:lnTo>
                  <a:pt x="12070" y="6156"/>
                </a:lnTo>
                <a:lnTo>
                  <a:pt x="11948" y="6205"/>
                </a:lnTo>
                <a:lnTo>
                  <a:pt x="11534" y="6375"/>
                </a:lnTo>
                <a:lnTo>
                  <a:pt x="11364" y="6497"/>
                </a:lnTo>
                <a:lnTo>
                  <a:pt x="11169" y="6618"/>
                </a:lnTo>
                <a:lnTo>
                  <a:pt x="11048" y="6740"/>
                </a:lnTo>
                <a:lnTo>
                  <a:pt x="10999" y="6862"/>
                </a:lnTo>
                <a:lnTo>
                  <a:pt x="10999" y="6983"/>
                </a:lnTo>
                <a:lnTo>
                  <a:pt x="11048" y="7081"/>
                </a:lnTo>
                <a:lnTo>
                  <a:pt x="11121" y="7178"/>
                </a:lnTo>
                <a:lnTo>
                  <a:pt x="11218" y="7275"/>
                </a:lnTo>
                <a:lnTo>
                  <a:pt x="11364" y="7324"/>
                </a:lnTo>
                <a:lnTo>
                  <a:pt x="11486" y="7373"/>
                </a:lnTo>
                <a:lnTo>
                  <a:pt x="11340" y="7470"/>
                </a:lnTo>
                <a:lnTo>
                  <a:pt x="11194" y="7592"/>
                </a:lnTo>
                <a:lnTo>
                  <a:pt x="11072" y="7738"/>
                </a:lnTo>
                <a:lnTo>
                  <a:pt x="10950" y="7908"/>
                </a:lnTo>
                <a:lnTo>
                  <a:pt x="10853" y="8151"/>
                </a:lnTo>
                <a:lnTo>
                  <a:pt x="10804" y="8419"/>
                </a:lnTo>
                <a:lnTo>
                  <a:pt x="10731" y="8954"/>
                </a:lnTo>
                <a:lnTo>
                  <a:pt x="10683" y="9222"/>
                </a:lnTo>
                <a:lnTo>
                  <a:pt x="10659" y="9514"/>
                </a:lnTo>
                <a:lnTo>
                  <a:pt x="10683" y="9806"/>
                </a:lnTo>
                <a:lnTo>
                  <a:pt x="10707" y="9952"/>
                </a:lnTo>
                <a:lnTo>
                  <a:pt x="10780" y="10074"/>
                </a:lnTo>
                <a:lnTo>
                  <a:pt x="10926" y="10293"/>
                </a:lnTo>
                <a:lnTo>
                  <a:pt x="10999" y="10390"/>
                </a:lnTo>
                <a:lnTo>
                  <a:pt x="11096" y="10463"/>
                </a:lnTo>
                <a:lnTo>
                  <a:pt x="11194" y="10512"/>
                </a:lnTo>
                <a:lnTo>
                  <a:pt x="11315" y="10560"/>
                </a:lnTo>
                <a:lnTo>
                  <a:pt x="11583" y="10633"/>
                </a:lnTo>
                <a:lnTo>
                  <a:pt x="11875" y="10633"/>
                </a:lnTo>
                <a:lnTo>
                  <a:pt x="12191" y="10609"/>
                </a:lnTo>
                <a:lnTo>
                  <a:pt x="12337" y="10633"/>
                </a:lnTo>
                <a:lnTo>
                  <a:pt x="12459" y="10682"/>
                </a:lnTo>
                <a:lnTo>
                  <a:pt x="12556" y="10755"/>
                </a:lnTo>
                <a:lnTo>
                  <a:pt x="12629" y="10852"/>
                </a:lnTo>
                <a:lnTo>
                  <a:pt x="12702" y="10974"/>
                </a:lnTo>
                <a:lnTo>
                  <a:pt x="12751" y="11096"/>
                </a:lnTo>
                <a:lnTo>
                  <a:pt x="12800" y="11363"/>
                </a:lnTo>
                <a:lnTo>
                  <a:pt x="12848" y="11485"/>
                </a:lnTo>
                <a:lnTo>
                  <a:pt x="12897" y="11607"/>
                </a:lnTo>
                <a:lnTo>
                  <a:pt x="12946" y="11728"/>
                </a:lnTo>
                <a:lnTo>
                  <a:pt x="13043" y="11826"/>
                </a:lnTo>
                <a:lnTo>
                  <a:pt x="13165" y="12020"/>
                </a:lnTo>
                <a:lnTo>
                  <a:pt x="13262" y="12215"/>
                </a:lnTo>
                <a:lnTo>
                  <a:pt x="13311" y="12434"/>
                </a:lnTo>
                <a:lnTo>
                  <a:pt x="13311" y="12677"/>
                </a:lnTo>
                <a:lnTo>
                  <a:pt x="13311" y="13091"/>
                </a:lnTo>
                <a:lnTo>
                  <a:pt x="13359" y="13505"/>
                </a:lnTo>
                <a:lnTo>
                  <a:pt x="13408" y="13699"/>
                </a:lnTo>
                <a:lnTo>
                  <a:pt x="13457" y="13894"/>
                </a:lnTo>
                <a:lnTo>
                  <a:pt x="13554" y="14088"/>
                </a:lnTo>
                <a:lnTo>
                  <a:pt x="13651" y="14283"/>
                </a:lnTo>
                <a:lnTo>
                  <a:pt x="13822" y="14526"/>
                </a:lnTo>
                <a:lnTo>
                  <a:pt x="13919" y="14624"/>
                </a:lnTo>
                <a:lnTo>
                  <a:pt x="14016" y="14721"/>
                </a:lnTo>
                <a:lnTo>
                  <a:pt x="14138" y="14794"/>
                </a:lnTo>
                <a:lnTo>
                  <a:pt x="14260" y="14843"/>
                </a:lnTo>
                <a:lnTo>
                  <a:pt x="14406" y="14867"/>
                </a:lnTo>
                <a:lnTo>
                  <a:pt x="14576" y="14843"/>
                </a:lnTo>
                <a:lnTo>
                  <a:pt x="14698" y="14794"/>
                </a:lnTo>
                <a:lnTo>
                  <a:pt x="14819" y="14745"/>
                </a:lnTo>
                <a:lnTo>
                  <a:pt x="14917" y="14648"/>
                </a:lnTo>
                <a:lnTo>
                  <a:pt x="15014" y="14551"/>
                </a:lnTo>
                <a:lnTo>
                  <a:pt x="15355" y="14502"/>
                </a:lnTo>
                <a:lnTo>
                  <a:pt x="15695" y="14429"/>
                </a:lnTo>
                <a:lnTo>
                  <a:pt x="16377" y="14234"/>
                </a:lnTo>
                <a:lnTo>
                  <a:pt x="16717" y="14113"/>
                </a:lnTo>
                <a:lnTo>
                  <a:pt x="17034" y="13967"/>
                </a:lnTo>
                <a:lnTo>
                  <a:pt x="17350" y="13821"/>
                </a:lnTo>
                <a:lnTo>
                  <a:pt x="17691" y="13699"/>
                </a:lnTo>
                <a:lnTo>
                  <a:pt x="17472" y="14113"/>
                </a:lnTo>
                <a:lnTo>
                  <a:pt x="17228" y="14526"/>
                </a:lnTo>
                <a:lnTo>
                  <a:pt x="17107" y="14526"/>
                </a:lnTo>
                <a:lnTo>
                  <a:pt x="16961" y="14551"/>
                </a:lnTo>
                <a:lnTo>
                  <a:pt x="16669" y="14599"/>
                </a:lnTo>
                <a:lnTo>
                  <a:pt x="16231" y="14721"/>
                </a:lnTo>
                <a:lnTo>
                  <a:pt x="15233" y="15013"/>
                </a:lnTo>
                <a:lnTo>
                  <a:pt x="14284" y="15329"/>
                </a:lnTo>
                <a:lnTo>
                  <a:pt x="14260" y="15354"/>
                </a:lnTo>
                <a:lnTo>
                  <a:pt x="14235" y="15378"/>
                </a:lnTo>
                <a:lnTo>
                  <a:pt x="14235" y="15402"/>
                </a:lnTo>
                <a:lnTo>
                  <a:pt x="14284" y="15427"/>
                </a:lnTo>
                <a:lnTo>
                  <a:pt x="14454" y="15451"/>
                </a:lnTo>
                <a:lnTo>
                  <a:pt x="14673" y="15475"/>
                </a:lnTo>
                <a:lnTo>
                  <a:pt x="14868" y="15451"/>
                </a:lnTo>
                <a:lnTo>
                  <a:pt x="15063" y="15427"/>
                </a:lnTo>
                <a:lnTo>
                  <a:pt x="15452" y="15329"/>
                </a:lnTo>
                <a:lnTo>
                  <a:pt x="15841" y="15232"/>
                </a:lnTo>
                <a:lnTo>
                  <a:pt x="16304" y="15110"/>
                </a:lnTo>
                <a:lnTo>
                  <a:pt x="16766" y="14989"/>
                </a:lnTo>
                <a:lnTo>
                  <a:pt x="16936" y="14989"/>
                </a:lnTo>
                <a:lnTo>
                  <a:pt x="16815" y="15159"/>
                </a:lnTo>
                <a:lnTo>
                  <a:pt x="16571" y="15500"/>
                </a:lnTo>
                <a:lnTo>
                  <a:pt x="16231" y="15524"/>
                </a:lnTo>
                <a:lnTo>
                  <a:pt x="15890" y="15573"/>
                </a:lnTo>
                <a:lnTo>
                  <a:pt x="15233" y="15767"/>
                </a:lnTo>
                <a:lnTo>
                  <a:pt x="14381" y="16011"/>
                </a:lnTo>
                <a:lnTo>
                  <a:pt x="13968" y="16132"/>
                </a:lnTo>
                <a:lnTo>
                  <a:pt x="13530" y="16230"/>
                </a:lnTo>
                <a:lnTo>
                  <a:pt x="13505" y="16278"/>
                </a:lnTo>
                <a:lnTo>
                  <a:pt x="13481" y="16303"/>
                </a:lnTo>
                <a:lnTo>
                  <a:pt x="13505" y="16351"/>
                </a:lnTo>
                <a:lnTo>
                  <a:pt x="13554" y="16376"/>
                </a:lnTo>
                <a:lnTo>
                  <a:pt x="13919" y="16351"/>
                </a:lnTo>
                <a:lnTo>
                  <a:pt x="14284" y="16327"/>
                </a:lnTo>
                <a:lnTo>
                  <a:pt x="14625" y="16303"/>
                </a:lnTo>
                <a:lnTo>
                  <a:pt x="14990" y="16230"/>
                </a:lnTo>
                <a:lnTo>
                  <a:pt x="15549" y="16132"/>
                </a:lnTo>
                <a:lnTo>
                  <a:pt x="16133" y="16011"/>
                </a:lnTo>
                <a:lnTo>
                  <a:pt x="15866" y="16278"/>
                </a:lnTo>
                <a:lnTo>
                  <a:pt x="15574" y="16327"/>
                </a:lnTo>
                <a:lnTo>
                  <a:pt x="15282" y="16376"/>
                </a:lnTo>
                <a:lnTo>
                  <a:pt x="14698" y="16473"/>
                </a:lnTo>
                <a:lnTo>
                  <a:pt x="14308" y="16522"/>
                </a:lnTo>
                <a:lnTo>
                  <a:pt x="13943" y="16570"/>
                </a:lnTo>
                <a:lnTo>
                  <a:pt x="13578" y="16668"/>
                </a:lnTo>
                <a:lnTo>
                  <a:pt x="13408" y="16716"/>
                </a:lnTo>
                <a:lnTo>
                  <a:pt x="13238" y="16814"/>
                </a:lnTo>
                <a:lnTo>
                  <a:pt x="13213" y="16814"/>
                </a:lnTo>
                <a:lnTo>
                  <a:pt x="13213" y="16838"/>
                </a:lnTo>
                <a:lnTo>
                  <a:pt x="13238" y="16862"/>
                </a:lnTo>
                <a:lnTo>
                  <a:pt x="13262" y="16887"/>
                </a:lnTo>
                <a:lnTo>
                  <a:pt x="13457" y="16911"/>
                </a:lnTo>
                <a:lnTo>
                  <a:pt x="14065" y="16911"/>
                </a:lnTo>
                <a:lnTo>
                  <a:pt x="14479" y="16887"/>
                </a:lnTo>
                <a:lnTo>
                  <a:pt x="14868" y="16838"/>
                </a:lnTo>
                <a:lnTo>
                  <a:pt x="15282" y="16789"/>
                </a:lnTo>
                <a:lnTo>
                  <a:pt x="15014" y="17008"/>
                </a:lnTo>
                <a:lnTo>
                  <a:pt x="14722" y="17203"/>
                </a:lnTo>
                <a:lnTo>
                  <a:pt x="14552" y="17179"/>
                </a:lnTo>
                <a:lnTo>
                  <a:pt x="14357" y="17154"/>
                </a:lnTo>
                <a:lnTo>
                  <a:pt x="13968" y="17179"/>
                </a:lnTo>
                <a:lnTo>
                  <a:pt x="13603" y="17203"/>
                </a:lnTo>
                <a:lnTo>
                  <a:pt x="13238" y="17227"/>
                </a:lnTo>
                <a:lnTo>
                  <a:pt x="12532" y="17300"/>
                </a:lnTo>
                <a:lnTo>
                  <a:pt x="12483" y="17325"/>
                </a:lnTo>
                <a:lnTo>
                  <a:pt x="12459" y="17373"/>
                </a:lnTo>
                <a:lnTo>
                  <a:pt x="12483" y="17422"/>
                </a:lnTo>
                <a:lnTo>
                  <a:pt x="12532" y="17446"/>
                </a:lnTo>
                <a:lnTo>
                  <a:pt x="13165" y="17519"/>
                </a:lnTo>
                <a:lnTo>
                  <a:pt x="13481" y="17544"/>
                </a:lnTo>
                <a:lnTo>
                  <a:pt x="13797" y="17568"/>
                </a:lnTo>
                <a:lnTo>
                  <a:pt x="14089" y="17592"/>
                </a:lnTo>
                <a:lnTo>
                  <a:pt x="13846" y="17714"/>
                </a:lnTo>
                <a:lnTo>
                  <a:pt x="13530" y="17836"/>
                </a:lnTo>
                <a:lnTo>
                  <a:pt x="13505" y="17811"/>
                </a:lnTo>
                <a:lnTo>
                  <a:pt x="13432" y="17787"/>
                </a:lnTo>
                <a:lnTo>
                  <a:pt x="13335" y="17763"/>
                </a:lnTo>
                <a:lnTo>
                  <a:pt x="13140" y="17763"/>
                </a:lnTo>
                <a:lnTo>
                  <a:pt x="12946" y="17787"/>
                </a:lnTo>
                <a:lnTo>
                  <a:pt x="12751" y="17787"/>
                </a:lnTo>
                <a:lnTo>
                  <a:pt x="12337" y="17763"/>
                </a:lnTo>
                <a:lnTo>
                  <a:pt x="11948" y="17763"/>
                </a:lnTo>
                <a:lnTo>
                  <a:pt x="11899" y="17787"/>
                </a:lnTo>
                <a:lnTo>
                  <a:pt x="11899" y="17836"/>
                </a:lnTo>
                <a:lnTo>
                  <a:pt x="12021" y="17957"/>
                </a:lnTo>
                <a:lnTo>
                  <a:pt x="12167" y="18030"/>
                </a:lnTo>
                <a:lnTo>
                  <a:pt x="11948" y="17982"/>
                </a:lnTo>
                <a:lnTo>
                  <a:pt x="11656" y="17957"/>
                </a:lnTo>
                <a:lnTo>
                  <a:pt x="11534" y="17957"/>
                </a:lnTo>
                <a:lnTo>
                  <a:pt x="11413" y="17982"/>
                </a:lnTo>
                <a:lnTo>
                  <a:pt x="11340" y="18030"/>
                </a:lnTo>
                <a:lnTo>
                  <a:pt x="11340" y="18055"/>
                </a:lnTo>
                <a:lnTo>
                  <a:pt x="11315" y="18103"/>
                </a:lnTo>
                <a:lnTo>
                  <a:pt x="11340" y="18176"/>
                </a:lnTo>
                <a:lnTo>
                  <a:pt x="11388" y="18225"/>
                </a:lnTo>
                <a:lnTo>
                  <a:pt x="11559" y="18298"/>
                </a:lnTo>
                <a:lnTo>
                  <a:pt x="11753" y="18371"/>
                </a:lnTo>
                <a:lnTo>
                  <a:pt x="11510" y="18420"/>
                </a:lnTo>
                <a:lnTo>
                  <a:pt x="11437" y="18347"/>
                </a:lnTo>
                <a:lnTo>
                  <a:pt x="11291" y="18298"/>
                </a:lnTo>
                <a:lnTo>
                  <a:pt x="11121" y="18274"/>
                </a:lnTo>
                <a:lnTo>
                  <a:pt x="10926" y="18298"/>
                </a:lnTo>
                <a:lnTo>
                  <a:pt x="10756" y="18347"/>
                </a:lnTo>
                <a:lnTo>
                  <a:pt x="10731" y="18371"/>
                </a:lnTo>
                <a:lnTo>
                  <a:pt x="10731" y="18395"/>
                </a:lnTo>
                <a:lnTo>
                  <a:pt x="10731" y="18420"/>
                </a:lnTo>
                <a:lnTo>
                  <a:pt x="10756" y="18444"/>
                </a:lnTo>
                <a:lnTo>
                  <a:pt x="11023" y="18541"/>
                </a:lnTo>
                <a:lnTo>
                  <a:pt x="10926" y="18566"/>
                </a:lnTo>
                <a:lnTo>
                  <a:pt x="10877" y="18541"/>
                </a:lnTo>
                <a:lnTo>
                  <a:pt x="10488" y="18541"/>
                </a:lnTo>
                <a:lnTo>
                  <a:pt x="9515" y="18566"/>
                </a:lnTo>
                <a:lnTo>
                  <a:pt x="8396" y="18566"/>
                </a:lnTo>
                <a:lnTo>
                  <a:pt x="7885" y="18517"/>
                </a:lnTo>
                <a:lnTo>
                  <a:pt x="7666" y="18493"/>
                </a:lnTo>
                <a:lnTo>
                  <a:pt x="7471" y="18444"/>
                </a:lnTo>
                <a:lnTo>
                  <a:pt x="7082" y="18322"/>
                </a:lnTo>
                <a:lnTo>
                  <a:pt x="6692" y="18176"/>
                </a:lnTo>
                <a:lnTo>
                  <a:pt x="6303" y="18006"/>
                </a:lnTo>
                <a:lnTo>
                  <a:pt x="5938" y="17836"/>
                </a:lnTo>
                <a:lnTo>
                  <a:pt x="5208" y="17446"/>
                </a:lnTo>
                <a:lnTo>
                  <a:pt x="4527" y="17008"/>
                </a:lnTo>
                <a:lnTo>
                  <a:pt x="4162" y="16765"/>
                </a:lnTo>
                <a:lnTo>
                  <a:pt x="3797" y="16473"/>
                </a:lnTo>
                <a:lnTo>
                  <a:pt x="3456" y="16181"/>
                </a:lnTo>
                <a:lnTo>
                  <a:pt x="3140" y="15865"/>
                </a:lnTo>
                <a:lnTo>
                  <a:pt x="2823" y="15548"/>
                </a:lnTo>
                <a:lnTo>
                  <a:pt x="2532" y="15208"/>
                </a:lnTo>
                <a:lnTo>
                  <a:pt x="2264" y="14843"/>
                </a:lnTo>
                <a:lnTo>
                  <a:pt x="1996" y="14478"/>
                </a:lnTo>
                <a:lnTo>
                  <a:pt x="1753" y="14113"/>
                </a:lnTo>
                <a:lnTo>
                  <a:pt x="1534" y="13699"/>
                </a:lnTo>
                <a:lnTo>
                  <a:pt x="1339" y="13310"/>
                </a:lnTo>
                <a:lnTo>
                  <a:pt x="1169" y="12896"/>
                </a:lnTo>
                <a:lnTo>
                  <a:pt x="999" y="12483"/>
                </a:lnTo>
                <a:lnTo>
                  <a:pt x="877" y="12045"/>
                </a:lnTo>
                <a:lnTo>
                  <a:pt x="755" y="11607"/>
                </a:lnTo>
                <a:lnTo>
                  <a:pt x="682" y="11169"/>
                </a:lnTo>
                <a:lnTo>
                  <a:pt x="609" y="10658"/>
                </a:lnTo>
                <a:lnTo>
                  <a:pt x="561" y="10147"/>
                </a:lnTo>
                <a:lnTo>
                  <a:pt x="561" y="9611"/>
                </a:lnTo>
                <a:lnTo>
                  <a:pt x="585" y="9100"/>
                </a:lnTo>
                <a:lnTo>
                  <a:pt x="780" y="9319"/>
                </a:lnTo>
                <a:lnTo>
                  <a:pt x="974" y="9514"/>
                </a:lnTo>
                <a:lnTo>
                  <a:pt x="1218" y="9684"/>
                </a:lnTo>
                <a:lnTo>
                  <a:pt x="1510" y="9855"/>
                </a:lnTo>
                <a:lnTo>
                  <a:pt x="1777" y="10001"/>
                </a:lnTo>
                <a:lnTo>
                  <a:pt x="2021" y="10171"/>
                </a:lnTo>
                <a:lnTo>
                  <a:pt x="2215" y="10341"/>
                </a:lnTo>
                <a:lnTo>
                  <a:pt x="2410" y="10536"/>
                </a:lnTo>
                <a:lnTo>
                  <a:pt x="2580" y="10731"/>
                </a:lnTo>
                <a:lnTo>
                  <a:pt x="2702" y="10974"/>
                </a:lnTo>
                <a:lnTo>
                  <a:pt x="2848" y="11217"/>
                </a:lnTo>
                <a:lnTo>
                  <a:pt x="2945" y="11509"/>
                </a:lnTo>
                <a:lnTo>
                  <a:pt x="3213" y="12191"/>
                </a:lnTo>
                <a:lnTo>
                  <a:pt x="3480" y="12848"/>
                </a:lnTo>
                <a:lnTo>
                  <a:pt x="3772" y="13529"/>
                </a:lnTo>
                <a:lnTo>
                  <a:pt x="3894" y="13869"/>
                </a:lnTo>
                <a:lnTo>
                  <a:pt x="3991" y="14210"/>
                </a:lnTo>
                <a:lnTo>
                  <a:pt x="4162" y="14843"/>
                </a:lnTo>
                <a:lnTo>
                  <a:pt x="4308" y="15475"/>
                </a:lnTo>
                <a:lnTo>
                  <a:pt x="4405" y="15792"/>
                </a:lnTo>
                <a:lnTo>
                  <a:pt x="4502" y="16108"/>
                </a:lnTo>
                <a:lnTo>
                  <a:pt x="4648" y="16400"/>
                </a:lnTo>
                <a:lnTo>
                  <a:pt x="4819" y="16692"/>
                </a:lnTo>
                <a:lnTo>
                  <a:pt x="4867" y="16765"/>
                </a:lnTo>
                <a:lnTo>
                  <a:pt x="4940" y="16789"/>
                </a:lnTo>
                <a:lnTo>
                  <a:pt x="5038" y="16789"/>
                </a:lnTo>
                <a:lnTo>
                  <a:pt x="5111" y="16765"/>
                </a:lnTo>
                <a:lnTo>
                  <a:pt x="5232" y="16692"/>
                </a:lnTo>
                <a:lnTo>
                  <a:pt x="5305" y="16570"/>
                </a:lnTo>
                <a:lnTo>
                  <a:pt x="5378" y="16473"/>
                </a:lnTo>
                <a:lnTo>
                  <a:pt x="5403" y="16351"/>
                </a:lnTo>
                <a:lnTo>
                  <a:pt x="5451" y="16084"/>
                </a:lnTo>
                <a:lnTo>
                  <a:pt x="5476" y="15816"/>
                </a:lnTo>
                <a:lnTo>
                  <a:pt x="5524" y="15573"/>
                </a:lnTo>
                <a:lnTo>
                  <a:pt x="5573" y="15329"/>
                </a:lnTo>
                <a:lnTo>
                  <a:pt x="5670" y="15110"/>
                </a:lnTo>
                <a:lnTo>
                  <a:pt x="5792" y="14891"/>
                </a:lnTo>
                <a:lnTo>
                  <a:pt x="6035" y="14478"/>
                </a:lnTo>
                <a:lnTo>
                  <a:pt x="6327" y="14064"/>
                </a:lnTo>
                <a:lnTo>
                  <a:pt x="6522" y="13796"/>
                </a:lnTo>
                <a:lnTo>
                  <a:pt x="6741" y="13480"/>
                </a:lnTo>
                <a:lnTo>
                  <a:pt x="6936" y="13164"/>
                </a:lnTo>
                <a:lnTo>
                  <a:pt x="7106" y="12799"/>
                </a:lnTo>
                <a:lnTo>
                  <a:pt x="7155" y="12629"/>
                </a:lnTo>
                <a:lnTo>
                  <a:pt x="7203" y="12458"/>
                </a:lnTo>
                <a:lnTo>
                  <a:pt x="7228" y="12264"/>
                </a:lnTo>
                <a:lnTo>
                  <a:pt x="7228" y="12093"/>
                </a:lnTo>
                <a:lnTo>
                  <a:pt x="7203" y="11923"/>
                </a:lnTo>
                <a:lnTo>
                  <a:pt x="7155" y="11753"/>
                </a:lnTo>
                <a:lnTo>
                  <a:pt x="7082" y="11607"/>
                </a:lnTo>
                <a:lnTo>
                  <a:pt x="6960" y="11436"/>
                </a:lnTo>
                <a:lnTo>
                  <a:pt x="6863" y="11315"/>
                </a:lnTo>
                <a:lnTo>
                  <a:pt x="6717" y="11217"/>
                </a:lnTo>
                <a:lnTo>
                  <a:pt x="6449" y="11023"/>
                </a:lnTo>
                <a:lnTo>
                  <a:pt x="6157" y="10852"/>
                </a:lnTo>
                <a:lnTo>
                  <a:pt x="5865" y="10706"/>
                </a:lnTo>
                <a:lnTo>
                  <a:pt x="5062" y="10341"/>
                </a:lnTo>
                <a:lnTo>
                  <a:pt x="4648" y="10147"/>
                </a:lnTo>
                <a:lnTo>
                  <a:pt x="4235" y="10001"/>
                </a:lnTo>
                <a:lnTo>
                  <a:pt x="3991" y="9952"/>
                </a:lnTo>
                <a:lnTo>
                  <a:pt x="3724" y="9928"/>
                </a:lnTo>
                <a:lnTo>
                  <a:pt x="3456" y="9879"/>
                </a:lnTo>
                <a:lnTo>
                  <a:pt x="3334" y="9830"/>
                </a:lnTo>
                <a:lnTo>
                  <a:pt x="3213" y="9782"/>
                </a:lnTo>
                <a:lnTo>
                  <a:pt x="3042" y="9684"/>
                </a:lnTo>
                <a:lnTo>
                  <a:pt x="2872" y="9538"/>
                </a:lnTo>
                <a:lnTo>
                  <a:pt x="2726" y="9392"/>
                </a:lnTo>
                <a:lnTo>
                  <a:pt x="2580" y="9271"/>
                </a:lnTo>
                <a:lnTo>
                  <a:pt x="2459" y="9173"/>
                </a:lnTo>
                <a:lnTo>
                  <a:pt x="2337" y="9125"/>
                </a:lnTo>
                <a:lnTo>
                  <a:pt x="2069" y="9052"/>
                </a:lnTo>
                <a:lnTo>
                  <a:pt x="1923" y="9027"/>
                </a:lnTo>
                <a:lnTo>
                  <a:pt x="1826" y="8954"/>
                </a:lnTo>
                <a:lnTo>
                  <a:pt x="1777" y="8906"/>
                </a:lnTo>
                <a:lnTo>
                  <a:pt x="1753" y="8808"/>
                </a:lnTo>
                <a:lnTo>
                  <a:pt x="1753" y="8735"/>
                </a:lnTo>
                <a:lnTo>
                  <a:pt x="1777" y="8638"/>
                </a:lnTo>
                <a:lnTo>
                  <a:pt x="1850" y="8541"/>
                </a:lnTo>
                <a:lnTo>
                  <a:pt x="1948" y="8443"/>
                </a:lnTo>
                <a:lnTo>
                  <a:pt x="2069" y="8346"/>
                </a:lnTo>
                <a:lnTo>
                  <a:pt x="2191" y="8273"/>
                </a:lnTo>
                <a:lnTo>
                  <a:pt x="2483" y="8127"/>
                </a:lnTo>
                <a:lnTo>
                  <a:pt x="3091" y="7908"/>
                </a:lnTo>
                <a:lnTo>
                  <a:pt x="3261" y="7835"/>
                </a:lnTo>
                <a:lnTo>
                  <a:pt x="3407" y="7738"/>
                </a:lnTo>
                <a:lnTo>
                  <a:pt x="3675" y="7543"/>
                </a:lnTo>
                <a:lnTo>
                  <a:pt x="3918" y="7300"/>
                </a:lnTo>
                <a:lnTo>
                  <a:pt x="4137" y="7032"/>
                </a:lnTo>
                <a:lnTo>
                  <a:pt x="4429" y="6716"/>
                </a:lnTo>
                <a:lnTo>
                  <a:pt x="4721" y="6448"/>
                </a:lnTo>
                <a:lnTo>
                  <a:pt x="5038" y="6229"/>
                </a:lnTo>
                <a:lnTo>
                  <a:pt x="5208" y="6107"/>
                </a:lnTo>
                <a:lnTo>
                  <a:pt x="5403" y="6010"/>
                </a:lnTo>
                <a:lnTo>
                  <a:pt x="5646" y="5913"/>
                </a:lnTo>
                <a:lnTo>
                  <a:pt x="5889" y="5791"/>
                </a:lnTo>
                <a:lnTo>
                  <a:pt x="5987" y="5718"/>
                </a:lnTo>
                <a:lnTo>
                  <a:pt x="6084" y="5645"/>
                </a:lnTo>
                <a:lnTo>
                  <a:pt x="6157" y="5548"/>
                </a:lnTo>
                <a:lnTo>
                  <a:pt x="6206" y="5426"/>
                </a:lnTo>
                <a:lnTo>
                  <a:pt x="6206" y="5305"/>
                </a:lnTo>
                <a:lnTo>
                  <a:pt x="6181" y="5207"/>
                </a:lnTo>
                <a:lnTo>
                  <a:pt x="6108" y="5086"/>
                </a:lnTo>
                <a:lnTo>
                  <a:pt x="6035" y="5013"/>
                </a:lnTo>
                <a:lnTo>
                  <a:pt x="5841" y="4842"/>
                </a:lnTo>
                <a:lnTo>
                  <a:pt x="5670" y="4721"/>
                </a:lnTo>
                <a:lnTo>
                  <a:pt x="5573" y="4648"/>
                </a:lnTo>
                <a:lnTo>
                  <a:pt x="5330" y="4648"/>
                </a:lnTo>
                <a:lnTo>
                  <a:pt x="5232" y="4672"/>
                </a:lnTo>
                <a:lnTo>
                  <a:pt x="4989" y="4794"/>
                </a:lnTo>
                <a:lnTo>
                  <a:pt x="4794" y="4891"/>
                </a:lnTo>
                <a:lnTo>
                  <a:pt x="4429" y="5013"/>
                </a:lnTo>
                <a:lnTo>
                  <a:pt x="4235" y="5013"/>
                </a:lnTo>
                <a:lnTo>
                  <a:pt x="4113" y="4964"/>
                </a:lnTo>
                <a:lnTo>
                  <a:pt x="3991" y="4915"/>
                </a:lnTo>
                <a:lnTo>
                  <a:pt x="3894" y="4842"/>
                </a:lnTo>
                <a:lnTo>
                  <a:pt x="3870" y="4794"/>
                </a:lnTo>
                <a:lnTo>
                  <a:pt x="3845" y="4745"/>
                </a:lnTo>
                <a:lnTo>
                  <a:pt x="3845" y="4696"/>
                </a:lnTo>
                <a:lnTo>
                  <a:pt x="3870" y="4648"/>
                </a:lnTo>
                <a:lnTo>
                  <a:pt x="3918" y="4599"/>
                </a:lnTo>
                <a:lnTo>
                  <a:pt x="3991" y="4550"/>
                </a:lnTo>
                <a:lnTo>
                  <a:pt x="4113" y="4477"/>
                </a:lnTo>
                <a:lnTo>
                  <a:pt x="4259" y="4429"/>
                </a:lnTo>
                <a:lnTo>
                  <a:pt x="4575" y="4331"/>
                </a:lnTo>
                <a:lnTo>
                  <a:pt x="4770" y="4210"/>
                </a:lnTo>
                <a:lnTo>
                  <a:pt x="4940" y="4112"/>
                </a:lnTo>
                <a:lnTo>
                  <a:pt x="5013" y="4088"/>
                </a:lnTo>
                <a:lnTo>
                  <a:pt x="5111" y="4088"/>
                </a:lnTo>
                <a:lnTo>
                  <a:pt x="5208" y="4112"/>
                </a:lnTo>
                <a:lnTo>
                  <a:pt x="5354" y="4185"/>
                </a:lnTo>
                <a:lnTo>
                  <a:pt x="5646" y="4356"/>
                </a:lnTo>
                <a:lnTo>
                  <a:pt x="5768" y="4453"/>
                </a:lnTo>
                <a:lnTo>
                  <a:pt x="5914" y="4526"/>
                </a:lnTo>
                <a:lnTo>
                  <a:pt x="6060" y="4550"/>
                </a:lnTo>
                <a:lnTo>
                  <a:pt x="6206" y="4550"/>
                </a:lnTo>
                <a:lnTo>
                  <a:pt x="6327" y="4526"/>
                </a:lnTo>
                <a:lnTo>
                  <a:pt x="6425" y="4453"/>
                </a:lnTo>
                <a:lnTo>
                  <a:pt x="6498" y="4356"/>
                </a:lnTo>
                <a:lnTo>
                  <a:pt x="6546" y="4234"/>
                </a:lnTo>
                <a:lnTo>
                  <a:pt x="6571" y="4112"/>
                </a:lnTo>
                <a:lnTo>
                  <a:pt x="6546" y="3966"/>
                </a:lnTo>
                <a:lnTo>
                  <a:pt x="6473" y="3772"/>
                </a:lnTo>
                <a:lnTo>
                  <a:pt x="6400" y="3553"/>
                </a:lnTo>
                <a:lnTo>
                  <a:pt x="6376" y="3504"/>
                </a:lnTo>
                <a:lnTo>
                  <a:pt x="6400" y="3431"/>
                </a:lnTo>
                <a:lnTo>
                  <a:pt x="6449" y="3236"/>
                </a:lnTo>
                <a:lnTo>
                  <a:pt x="6546" y="3066"/>
                </a:lnTo>
                <a:lnTo>
                  <a:pt x="6595" y="2920"/>
                </a:lnTo>
                <a:lnTo>
                  <a:pt x="6619" y="2774"/>
                </a:lnTo>
                <a:lnTo>
                  <a:pt x="6595" y="2628"/>
                </a:lnTo>
                <a:lnTo>
                  <a:pt x="6522" y="2506"/>
                </a:lnTo>
                <a:lnTo>
                  <a:pt x="6400" y="2409"/>
                </a:lnTo>
                <a:lnTo>
                  <a:pt x="6327" y="2360"/>
                </a:lnTo>
                <a:lnTo>
                  <a:pt x="6254" y="2336"/>
                </a:lnTo>
                <a:lnTo>
                  <a:pt x="6157" y="2312"/>
                </a:lnTo>
                <a:lnTo>
                  <a:pt x="6084" y="2312"/>
                </a:lnTo>
                <a:lnTo>
                  <a:pt x="5914" y="2360"/>
                </a:lnTo>
                <a:lnTo>
                  <a:pt x="5719" y="2433"/>
                </a:lnTo>
                <a:lnTo>
                  <a:pt x="5549" y="2531"/>
                </a:lnTo>
                <a:lnTo>
                  <a:pt x="5378" y="2652"/>
                </a:lnTo>
                <a:lnTo>
                  <a:pt x="5135" y="2847"/>
                </a:lnTo>
                <a:lnTo>
                  <a:pt x="4770" y="3115"/>
                </a:lnTo>
                <a:lnTo>
                  <a:pt x="4600" y="3236"/>
                </a:lnTo>
                <a:lnTo>
                  <a:pt x="4405" y="3358"/>
                </a:lnTo>
                <a:lnTo>
                  <a:pt x="4283" y="3407"/>
                </a:lnTo>
                <a:lnTo>
                  <a:pt x="4113" y="3431"/>
                </a:lnTo>
                <a:lnTo>
                  <a:pt x="3967" y="3455"/>
                </a:lnTo>
                <a:lnTo>
                  <a:pt x="3797" y="3431"/>
                </a:lnTo>
                <a:lnTo>
                  <a:pt x="3456" y="3358"/>
                </a:lnTo>
                <a:lnTo>
                  <a:pt x="3140" y="3261"/>
                </a:lnTo>
                <a:lnTo>
                  <a:pt x="3383" y="3017"/>
                </a:lnTo>
                <a:lnTo>
                  <a:pt x="3651" y="2774"/>
                </a:lnTo>
                <a:lnTo>
                  <a:pt x="3918" y="2555"/>
                </a:lnTo>
                <a:lnTo>
                  <a:pt x="4186" y="2336"/>
                </a:lnTo>
                <a:lnTo>
                  <a:pt x="4478" y="2141"/>
                </a:lnTo>
                <a:lnTo>
                  <a:pt x="4770" y="1947"/>
                </a:lnTo>
                <a:lnTo>
                  <a:pt x="5062" y="1776"/>
                </a:lnTo>
                <a:lnTo>
                  <a:pt x="5378" y="1630"/>
                </a:lnTo>
                <a:lnTo>
                  <a:pt x="5719" y="1484"/>
                </a:lnTo>
                <a:lnTo>
                  <a:pt x="6084" y="1363"/>
                </a:lnTo>
                <a:lnTo>
                  <a:pt x="6814" y="1144"/>
                </a:lnTo>
                <a:lnTo>
                  <a:pt x="7544" y="949"/>
                </a:lnTo>
                <a:lnTo>
                  <a:pt x="8298" y="779"/>
                </a:lnTo>
                <a:lnTo>
                  <a:pt x="8323" y="803"/>
                </a:lnTo>
                <a:lnTo>
                  <a:pt x="8736" y="803"/>
                </a:lnTo>
                <a:lnTo>
                  <a:pt x="9685" y="779"/>
                </a:lnTo>
                <a:lnTo>
                  <a:pt x="10245" y="754"/>
                </a:lnTo>
                <a:close/>
                <a:moveTo>
                  <a:pt x="9588" y="0"/>
                </a:moveTo>
                <a:lnTo>
                  <a:pt x="9174" y="24"/>
                </a:lnTo>
                <a:lnTo>
                  <a:pt x="8761" y="122"/>
                </a:lnTo>
                <a:lnTo>
                  <a:pt x="7958" y="292"/>
                </a:lnTo>
                <a:lnTo>
                  <a:pt x="6984" y="511"/>
                </a:lnTo>
                <a:lnTo>
                  <a:pt x="6498" y="657"/>
                </a:lnTo>
                <a:lnTo>
                  <a:pt x="6035" y="779"/>
                </a:lnTo>
                <a:lnTo>
                  <a:pt x="5573" y="949"/>
                </a:lnTo>
                <a:lnTo>
                  <a:pt x="5135" y="1119"/>
                </a:lnTo>
                <a:lnTo>
                  <a:pt x="4721" y="1314"/>
                </a:lnTo>
                <a:lnTo>
                  <a:pt x="4332" y="1557"/>
                </a:lnTo>
                <a:lnTo>
                  <a:pt x="3943" y="1801"/>
                </a:lnTo>
                <a:lnTo>
                  <a:pt x="3578" y="2093"/>
                </a:lnTo>
                <a:lnTo>
                  <a:pt x="3213" y="2385"/>
                </a:lnTo>
                <a:lnTo>
                  <a:pt x="2872" y="2725"/>
                </a:lnTo>
                <a:lnTo>
                  <a:pt x="2580" y="3042"/>
                </a:lnTo>
                <a:lnTo>
                  <a:pt x="2288" y="3358"/>
                </a:lnTo>
                <a:lnTo>
                  <a:pt x="2021" y="3699"/>
                </a:lnTo>
                <a:lnTo>
                  <a:pt x="1777" y="4064"/>
                </a:lnTo>
                <a:lnTo>
                  <a:pt x="1534" y="4429"/>
                </a:lnTo>
                <a:lnTo>
                  <a:pt x="1315" y="4794"/>
                </a:lnTo>
                <a:lnTo>
                  <a:pt x="1120" y="5159"/>
                </a:lnTo>
                <a:lnTo>
                  <a:pt x="926" y="5548"/>
                </a:lnTo>
                <a:lnTo>
                  <a:pt x="780" y="5961"/>
                </a:lnTo>
                <a:lnTo>
                  <a:pt x="609" y="6351"/>
                </a:lnTo>
                <a:lnTo>
                  <a:pt x="488" y="6764"/>
                </a:lnTo>
                <a:lnTo>
                  <a:pt x="366" y="7178"/>
                </a:lnTo>
                <a:lnTo>
                  <a:pt x="269" y="7616"/>
                </a:lnTo>
                <a:lnTo>
                  <a:pt x="196" y="8030"/>
                </a:lnTo>
                <a:lnTo>
                  <a:pt x="123" y="8468"/>
                </a:lnTo>
                <a:lnTo>
                  <a:pt x="74" y="8906"/>
                </a:lnTo>
                <a:lnTo>
                  <a:pt x="25" y="9344"/>
                </a:lnTo>
                <a:lnTo>
                  <a:pt x="1" y="9782"/>
                </a:lnTo>
                <a:lnTo>
                  <a:pt x="25" y="10220"/>
                </a:lnTo>
                <a:lnTo>
                  <a:pt x="50" y="10633"/>
                </a:lnTo>
                <a:lnTo>
                  <a:pt x="98" y="11071"/>
                </a:lnTo>
                <a:lnTo>
                  <a:pt x="171" y="11485"/>
                </a:lnTo>
                <a:lnTo>
                  <a:pt x="244" y="11899"/>
                </a:lnTo>
                <a:lnTo>
                  <a:pt x="366" y="12288"/>
                </a:lnTo>
                <a:lnTo>
                  <a:pt x="488" y="12677"/>
                </a:lnTo>
                <a:lnTo>
                  <a:pt x="634" y="13067"/>
                </a:lnTo>
                <a:lnTo>
                  <a:pt x="804" y="13456"/>
                </a:lnTo>
                <a:lnTo>
                  <a:pt x="974" y="13821"/>
                </a:lnTo>
                <a:lnTo>
                  <a:pt x="1169" y="14186"/>
                </a:lnTo>
                <a:lnTo>
                  <a:pt x="1388" y="14526"/>
                </a:lnTo>
                <a:lnTo>
                  <a:pt x="1607" y="14891"/>
                </a:lnTo>
                <a:lnTo>
                  <a:pt x="1850" y="15208"/>
                </a:lnTo>
                <a:lnTo>
                  <a:pt x="2118" y="15548"/>
                </a:lnTo>
                <a:lnTo>
                  <a:pt x="2386" y="15840"/>
                </a:lnTo>
                <a:lnTo>
                  <a:pt x="2653" y="16157"/>
                </a:lnTo>
                <a:lnTo>
                  <a:pt x="2945" y="16449"/>
                </a:lnTo>
                <a:lnTo>
                  <a:pt x="3261" y="16741"/>
                </a:lnTo>
                <a:lnTo>
                  <a:pt x="3578" y="17008"/>
                </a:lnTo>
                <a:lnTo>
                  <a:pt x="3918" y="17252"/>
                </a:lnTo>
                <a:lnTo>
                  <a:pt x="4259" y="17495"/>
                </a:lnTo>
                <a:lnTo>
                  <a:pt x="4600" y="17738"/>
                </a:lnTo>
                <a:lnTo>
                  <a:pt x="4965" y="17957"/>
                </a:lnTo>
                <a:lnTo>
                  <a:pt x="5330" y="18176"/>
                </a:lnTo>
                <a:lnTo>
                  <a:pt x="5719" y="18371"/>
                </a:lnTo>
                <a:lnTo>
                  <a:pt x="6108" y="18541"/>
                </a:lnTo>
                <a:lnTo>
                  <a:pt x="6498" y="18712"/>
                </a:lnTo>
                <a:lnTo>
                  <a:pt x="6911" y="18858"/>
                </a:lnTo>
                <a:lnTo>
                  <a:pt x="7301" y="19004"/>
                </a:lnTo>
                <a:lnTo>
                  <a:pt x="7860" y="19150"/>
                </a:lnTo>
                <a:lnTo>
                  <a:pt x="8420" y="19271"/>
                </a:lnTo>
                <a:lnTo>
                  <a:pt x="8712" y="19320"/>
                </a:lnTo>
                <a:lnTo>
                  <a:pt x="8980" y="19344"/>
                </a:lnTo>
                <a:lnTo>
                  <a:pt x="9272" y="19344"/>
                </a:lnTo>
                <a:lnTo>
                  <a:pt x="9564" y="19320"/>
                </a:lnTo>
                <a:lnTo>
                  <a:pt x="9637" y="19344"/>
                </a:lnTo>
                <a:lnTo>
                  <a:pt x="10050" y="19296"/>
                </a:lnTo>
                <a:lnTo>
                  <a:pt x="10440" y="19223"/>
                </a:lnTo>
                <a:lnTo>
                  <a:pt x="11267" y="19028"/>
                </a:lnTo>
                <a:lnTo>
                  <a:pt x="12240" y="18809"/>
                </a:lnTo>
                <a:lnTo>
                  <a:pt x="12702" y="18687"/>
                </a:lnTo>
                <a:lnTo>
                  <a:pt x="13189" y="18566"/>
                </a:lnTo>
                <a:lnTo>
                  <a:pt x="13627" y="18395"/>
                </a:lnTo>
                <a:lnTo>
                  <a:pt x="14065" y="18225"/>
                </a:lnTo>
                <a:lnTo>
                  <a:pt x="14479" y="18006"/>
                </a:lnTo>
                <a:lnTo>
                  <a:pt x="14868" y="17787"/>
                </a:lnTo>
                <a:lnTo>
                  <a:pt x="15257" y="17519"/>
                </a:lnTo>
                <a:lnTo>
                  <a:pt x="15622" y="17252"/>
                </a:lnTo>
                <a:lnTo>
                  <a:pt x="15987" y="16960"/>
                </a:lnTo>
                <a:lnTo>
                  <a:pt x="16328" y="16619"/>
                </a:lnTo>
                <a:lnTo>
                  <a:pt x="16425" y="16522"/>
                </a:lnTo>
                <a:lnTo>
                  <a:pt x="16450" y="16522"/>
                </a:lnTo>
                <a:lnTo>
                  <a:pt x="16474" y="16473"/>
                </a:lnTo>
                <a:lnTo>
                  <a:pt x="16498" y="16449"/>
                </a:lnTo>
                <a:lnTo>
                  <a:pt x="16985" y="15913"/>
                </a:lnTo>
                <a:lnTo>
                  <a:pt x="17399" y="15354"/>
                </a:lnTo>
                <a:lnTo>
                  <a:pt x="17788" y="14745"/>
                </a:lnTo>
                <a:lnTo>
                  <a:pt x="18104" y="14137"/>
                </a:lnTo>
                <a:lnTo>
                  <a:pt x="18396" y="13505"/>
                </a:lnTo>
                <a:lnTo>
                  <a:pt x="18640" y="12823"/>
                </a:lnTo>
                <a:lnTo>
                  <a:pt x="18834" y="12166"/>
                </a:lnTo>
                <a:lnTo>
                  <a:pt x="19004" y="11461"/>
                </a:lnTo>
                <a:lnTo>
                  <a:pt x="19029" y="11412"/>
                </a:lnTo>
                <a:lnTo>
                  <a:pt x="19053" y="11339"/>
                </a:lnTo>
                <a:lnTo>
                  <a:pt x="19053" y="11290"/>
                </a:lnTo>
                <a:lnTo>
                  <a:pt x="19029" y="11217"/>
                </a:lnTo>
                <a:lnTo>
                  <a:pt x="19150" y="10439"/>
                </a:lnTo>
                <a:lnTo>
                  <a:pt x="19199" y="9903"/>
                </a:lnTo>
                <a:lnTo>
                  <a:pt x="19199" y="9344"/>
                </a:lnTo>
                <a:lnTo>
                  <a:pt x="19175" y="8833"/>
                </a:lnTo>
                <a:lnTo>
                  <a:pt x="19126" y="8297"/>
                </a:lnTo>
                <a:lnTo>
                  <a:pt x="19150" y="8224"/>
                </a:lnTo>
                <a:lnTo>
                  <a:pt x="19150" y="8151"/>
                </a:lnTo>
                <a:lnTo>
                  <a:pt x="19126" y="8078"/>
                </a:lnTo>
                <a:lnTo>
                  <a:pt x="19077" y="8005"/>
                </a:lnTo>
                <a:lnTo>
                  <a:pt x="19004" y="7616"/>
                </a:lnTo>
                <a:lnTo>
                  <a:pt x="18907" y="7227"/>
                </a:lnTo>
                <a:lnTo>
                  <a:pt x="18785" y="6862"/>
                </a:lnTo>
                <a:lnTo>
                  <a:pt x="18664" y="6472"/>
                </a:lnTo>
                <a:lnTo>
                  <a:pt x="18518" y="6107"/>
                </a:lnTo>
                <a:lnTo>
                  <a:pt x="18348" y="5767"/>
                </a:lnTo>
                <a:lnTo>
                  <a:pt x="18177" y="5402"/>
                </a:lnTo>
                <a:lnTo>
                  <a:pt x="17983" y="5061"/>
                </a:lnTo>
                <a:lnTo>
                  <a:pt x="17764" y="4721"/>
                </a:lnTo>
                <a:lnTo>
                  <a:pt x="17545" y="4404"/>
                </a:lnTo>
                <a:lnTo>
                  <a:pt x="17326" y="4088"/>
                </a:lnTo>
                <a:lnTo>
                  <a:pt x="17082" y="3772"/>
                </a:lnTo>
                <a:lnTo>
                  <a:pt x="16815" y="3480"/>
                </a:lnTo>
                <a:lnTo>
                  <a:pt x="16547" y="3188"/>
                </a:lnTo>
                <a:lnTo>
                  <a:pt x="16255" y="2896"/>
                </a:lnTo>
                <a:lnTo>
                  <a:pt x="15963" y="2628"/>
                </a:lnTo>
                <a:lnTo>
                  <a:pt x="16036" y="2579"/>
                </a:lnTo>
                <a:lnTo>
                  <a:pt x="16060" y="2555"/>
                </a:lnTo>
                <a:lnTo>
                  <a:pt x="16085" y="2506"/>
                </a:lnTo>
                <a:lnTo>
                  <a:pt x="16060" y="2433"/>
                </a:lnTo>
                <a:lnTo>
                  <a:pt x="16012" y="2360"/>
                </a:lnTo>
                <a:lnTo>
                  <a:pt x="15939" y="2336"/>
                </a:lnTo>
                <a:lnTo>
                  <a:pt x="15793" y="2336"/>
                </a:lnTo>
                <a:lnTo>
                  <a:pt x="15647" y="2360"/>
                </a:lnTo>
                <a:lnTo>
                  <a:pt x="15209" y="2020"/>
                </a:lnTo>
                <a:lnTo>
                  <a:pt x="15257" y="1947"/>
                </a:lnTo>
                <a:lnTo>
                  <a:pt x="15282" y="1898"/>
                </a:lnTo>
                <a:lnTo>
                  <a:pt x="15282" y="1849"/>
                </a:lnTo>
                <a:lnTo>
                  <a:pt x="15257" y="1825"/>
                </a:lnTo>
                <a:lnTo>
                  <a:pt x="15160" y="1776"/>
                </a:lnTo>
                <a:lnTo>
                  <a:pt x="15063" y="1752"/>
                </a:lnTo>
                <a:lnTo>
                  <a:pt x="14844" y="1752"/>
                </a:lnTo>
                <a:lnTo>
                  <a:pt x="14162" y="1338"/>
                </a:lnTo>
                <a:lnTo>
                  <a:pt x="13432" y="949"/>
                </a:lnTo>
                <a:lnTo>
                  <a:pt x="13067" y="779"/>
                </a:lnTo>
                <a:lnTo>
                  <a:pt x="12678" y="608"/>
                </a:lnTo>
                <a:lnTo>
                  <a:pt x="12289" y="462"/>
                </a:lnTo>
                <a:lnTo>
                  <a:pt x="11899" y="341"/>
                </a:lnTo>
                <a:lnTo>
                  <a:pt x="11364" y="170"/>
                </a:lnTo>
                <a:lnTo>
                  <a:pt x="10780" y="73"/>
                </a:lnTo>
                <a:lnTo>
                  <a:pt x="10513" y="24"/>
                </a:lnTo>
                <a:lnTo>
                  <a:pt x="10221" y="0"/>
                </a:lnTo>
                <a:lnTo>
                  <a:pt x="9929" y="0"/>
                </a:lnTo>
                <a:lnTo>
                  <a:pt x="9637" y="24"/>
                </a:lnTo>
                <a:lnTo>
                  <a:pt x="958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376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457199" y="-57624"/>
            <a:ext cx="8198449" cy="819900"/>
          </a:xfrm>
          <a:prstGeom prst="rect">
            <a:avLst/>
          </a:prstGeom>
        </p:spPr>
        <p:txBody>
          <a:bodyPr spcFirstLastPara="1" wrap="square" lIns="91425" tIns="91425" rIns="91425" bIns="91425" anchor="t" anchorCtr="0">
            <a:noAutofit/>
          </a:bodyPr>
          <a:lstStyle/>
          <a:p>
            <a:pPr marL="0" lvl="0" indent="0">
              <a:buNone/>
            </a:pPr>
            <a:r>
              <a:rPr lang="el-GR" dirty="0"/>
              <a:t>Μάρκετινγκ και Επικοινωνίας</a:t>
            </a:r>
            <a:endParaRPr dirty="0"/>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
        <p:nvSpPr>
          <p:cNvPr id="4" name="Google Shape;96;p16"/>
          <p:cNvSpPr txBox="1">
            <a:spLocks/>
          </p:cNvSpPr>
          <p:nvPr/>
        </p:nvSpPr>
        <p:spPr>
          <a:xfrm>
            <a:off x="321273" y="1630075"/>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H επικοινωνία είναι ένας ευρύτατος και δυναμικά εξελισσόμενος επιστημονικός χώρος. Σε αυτόν περιλαμβάνεται η επικοινωνία μιας επιχείρησης με τους πελάτες της, τους προμηθευτές της, τους εργαζόμενους, τους επενδυτές, τις οικονομικές και κοινωνικές ομάδες, τα θεσμικά όργανα, τα μέσα μαζικής επικοινωνίας και άλλους φορείς που είναι στρατηγικής </a:t>
            </a:r>
            <a:r>
              <a:rPr lang="el-GR" sz="1400" dirty="0" smtClean="0"/>
              <a:t>σημασίας. </a:t>
            </a:r>
          </a:p>
          <a:p>
            <a:pPr marL="101600" indent="0" algn="just">
              <a:spcBef>
                <a:spcPts val="0"/>
              </a:spcBef>
              <a:buSzPts val="2000"/>
              <a:buNone/>
            </a:pPr>
            <a:endParaRPr lang="el-GR" sz="1400" dirty="0" smtClean="0"/>
          </a:p>
          <a:p>
            <a:pPr indent="-355600" algn="just">
              <a:spcBef>
                <a:spcPts val="0"/>
              </a:spcBef>
              <a:buSzPts val="2000"/>
            </a:pPr>
            <a:r>
              <a:rPr lang="el-GR" sz="1400" dirty="0"/>
              <a:t>Πιο συγκεκριμένα, οι πτυχιούχοι του τμήματος μπορούν να ξεκινήσουν την καριέρα τους ως στελέχη επιχειρήσεων και οργανισμών σε αρκετούς τομείς. Πλεονεκτούν όμως ιδιαίτερα στους τομείς μάρκετινγκ, πωλήσεων, διοίκησης δικτύων διανομής, εξαγωγών, διαφήμισης, έρευνας αγοράς, δημοσίων σχέσεων και διοίκησης ανθρωπίνων πόρων. </a:t>
            </a:r>
            <a:r>
              <a:rPr lang="el-GR" sz="1400" dirty="0" err="1"/>
              <a:t>Eπίσης</a:t>
            </a:r>
            <a:r>
              <a:rPr lang="el-GR" sz="1400" dirty="0"/>
              <a:t>, το υπόβαθρο των σπουδών επιτρέπει την εξέλιξη των πτυχιούχων σε συμβούλους επιχειρήσεων και επιχειρηματίες</a:t>
            </a:r>
            <a:r>
              <a:rPr lang="el-GR" sz="1400" dirty="0" smtClean="0"/>
              <a:t>.</a:t>
            </a:r>
          </a:p>
          <a:p>
            <a:pPr marL="101600" indent="0" algn="just">
              <a:spcBef>
                <a:spcPts val="0"/>
              </a:spcBef>
              <a:buSzPts val="2000"/>
              <a:buNone/>
            </a:pPr>
            <a:endParaRPr lang="el-GR" sz="1400" dirty="0" smtClean="0"/>
          </a:p>
          <a:p>
            <a:pPr marL="38100" indent="0" fontAlgn="t">
              <a:buNone/>
            </a:pPr>
            <a:r>
              <a:rPr lang="el-GR" sz="1400" b="1" dirty="0"/>
              <a:t>Οι πτυχιούχοι του τμήματος εγγράφονται στο Οικονομικό </a:t>
            </a:r>
            <a:r>
              <a:rPr lang="el-GR" sz="1400" b="1" dirty="0" smtClean="0"/>
              <a:t>Επιμελητήριο</a:t>
            </a:r>
            <a:r>
              <a:rPr lang="el-GR" sz="1400" b="1" dirty="0"/>
              <a:t/>
            </a:r>
            <a:br>
              <a:rPr lang="el-GR" sz="1400" b="1" dirty="0"/>
            </a:br>
            <a:endParaRPr lang="el-GR" sz="1400" b="1"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Αθήνα</a:t>
            </a:r>
            <a:r>
              <a:rPr lang="el-GR" sz="1400" dirty="0"/>
              <a:t> </a:t>
            </a:r>
            <a:endParaRPr lang="el-GR" sz="1400" dirty="0" smtClean="0"/>
          </a:p>
        </p:txBody>
      </p:sp>
    </p:spTree>
    <p:extLst>
      <p:ext uri="{BB962C8B-B14F-4D97-AF65-F5344CB8AC3E}">
        <p14:creationId xmlns:p14="http://schemas.microsoft.com/office/powerpoint/2010/main" val="3815211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457199" y="-57624"/>
            <a:ext cx="8198449" cy="819900"/>
          </a:xfrm>
          <a:prstGeom prst="rect">
            <a:avLst/>
          </a:prstGeom>
        </p:spPr>
        <p:txBody>
          <a:bodyPr spcFirstLastPara="1" wrap="square" lIns="91425" tIns="91425" rIns="91425" bIns="91425" anchor="t" anchorCtr="0">
            <a:noAutofit/>
          </a:bodyPr>
          <a:lstStyle/>
          <a:p>
            <a:pPr marL="0" lvl="0" indent="0">
              <a:buNone/>
            </a:pPr>
            <a:r>
              <a:rPr lang="el-GR" dirty="0" smtClean="0"/>
              <a:t>Μηχανικών </a:t>
            </a:r>
            <a:r>
              <a:rPr lang="el-GR" dirty="0"/>
              <a:t>Παραγωγής και Διοίκησης </a:t>
            </a:r>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6</a:t>
            </a:fld>
            <a:endParaRPr/>
          </a:p>
        </p:txBody>
      </p:sp>
      <p:sp>
        <p:nvSpPr>
          <p:cNvPr id="4" name="Google Shape;96;p16"/>
          <p:cNvSpPr txBox="1">
            <a:spLocks/>
          </p:cNvSpPr>
          <p:nvPr/>
        </p:nvSpPr>
        <p:spPr>
          <a:xfrm>
            <a:off x="292698" y="1372900"/>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Ως Μηχανικός Παραγωγής και Διοίκησης νοείται ο μηχανικός που ασχολείται με τεχνικά προβλήματα σχετικά με την παραγωγή προϊόντων και υπηρεσιών, εγκαταστάσεων, εξοπλισμού, εργαλείων, μηχανισμών, μηχανών, συμπεριλαμβανομένων τεχνικών θεμάτων που αφορούν την θέρμανση, ψύξη, αερισμό, κλιματισμό και τα υδραυλικά, καθώς και με τεχνικά προβλήματα σχετικά με την παραγωγή, τη μεταφορά, τη διανομή και τη χρήση της ενέργειας σε θερμική, ηλεκτρική ή μηχανική μορφή. Ασχολείται με πτυχές των ανωτέρω που σχετίζονται με την έρευνα, το σχεδιασμό, τη μελέτη, την κατασκευή, την ασφαλή λειτουργία, τη διοίκηση και την οικονομία αυτών.</a:t>
            </a:r>
          </a:p>
          <a:p>
            <a:pPr marL="101600" indent="0" algn="just">
              <a:spcBef>
                <a:spcPts val="0"/>
              </a:spcBef>
              <a:buSzPts val="2000"/>
              <a:buNone/>
            </a:pPr>
            <a:endParaRPr lang="el-GR" sz="1400" dirty="0" smtClean="0"/>
          </a:p>
          <a:p>
            <a:pPr indent="-355600" algn="just">
              <a:spcBef>
                <a:spcPts val="0"/>
              </a:spcBef>
              <a:buSzPts val="2000"/>
            </a:pPr>
            <a:r>
              <a:rPr lang="el-GR" sz="1400" dirty="0"/>
              <a:t>H επιτυχής ολοκλήρωση του πρώτου κύκλου σπουδών, οδηγεί στην απονομή ενιαίου και αδιάσπαστου τίτλου σπουδών μεταπτυχιακού επιπέδου (</a:t>
            </a:r>
            <a:r>
              <a:rPr lang="el-GR" sz="1400" dirty="0" err="1"/>
              <a:t>integrated</a:t>
            </a:r>
            <a:r>
              <a:rPr lang="el-GR" sz="1400" dirty="0"/>
              <a:t> </a:t>
            </a:r>
            <a:r>
              <a:rPr lang="el-GR" sz="1400" dirty="0" err="1"/>
              <a:t>master</a:t>
            </a:r>
            <a:r>
              <a:rPr lang="el-GR" sz="1400" dirty="0"/>
              <a:t>) στην ειδικότητα του Τμήματος, επιπέδου 7 του Εθνικού και Ευρωπαϊκού Πλαισίου Προσόντων.</a:t>
            </a:r>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Χανιά, Θεσσαλονίκη, </a:t>
            </a:r>
            <a:r>
              <a:rPr lang="el-GR" sz="1400" dirty="0" smtClean="0"/>
              <a:t>Ξάνθη</a:t>
            </a:r>
            <a:endParaRPr lang="el-GR" sz="1400" dirty="0" smtClean="0"/>
          </a:p>
        </p:txBody>
      </p:sp>
    </p:spTree>
    <p:extLst>
      <p:ext uri="{BB962C8B-B14F-4D97-AF65-F5344CB8AC3E}">
        <p14:creationId xmlns:p14="http://schemas.microsoft.com/office/powerpoint/2010/main" val="3481907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457199" y="-57624"/>
            <a:ext cx="8198449" cy="819900"/>
          </a:xfrm>
          <a:prstGeom prst="rect">
            <a:avLst/>
          </a:prstGeom>
        </p:spPr>
        <p:txBody>
          <a:bodyPr spcFirstLastPara="1" wrap="square" lIns="91425" tIns="91425" rIns="91425" bIns="91425" anchor="t" anchorCtr="0">
            <a:noAutofit/>
          </a:bodyPr>
          <a:lstStyle/>
          <a:p>
            <a:pPr marL="0" lvl="0" indent="0">
              <a:buNone/>
            </a:pPr>
            <a:r>
              <a:rPr lang="el-GR" dirty="0" smtClean="0"/>
              <a:t>Μηχανικών </a:t>
            </a:r>
            <a:r>
              <a:rPr lang="el-GR" dirty="0"/>
              <a:t>Παραγωγής και Διοίκησης </a:t>
            </a:r>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7</a:t>
            </a:fld>
            <a:endParaRPr/>
          </a:p>
        </p:txBody>
      </p:sp>
      <p:sp>
        <p:nvSpPr>
          <p:cNvPr id="4" name="Google Shape;96;p16"/>
          <p:cNvSpPr txBox="1">
            <a:spLocks/>
          </p:cNvSpPr>
          <p:nvPr/>
        </p:nvSpPr>
        <p:spPr>
          <a:xfrm>
            <a:off x="292698" y="1372900"/>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Στο γνωστικό αντικείμενο του Μηχανικού Παραγωγής και Διοίκησης περιλαμβάνονται</a:t>
            </a:r>
            <a:r>
              <a:rPr lang="el-GR" sz="1400" dirty="0" smtClean="0"/>
              <a:t>:</a:t>
            </a:r>
          </a:p>
          <a:p>
            <a:pPr lvl="1" indent="-355600" algn="just">
              <a:buSzPts val="2000"/>
            </a:pPr>
            <a:r>
              <a:rPr lang="el-GR" sz="1400" dirty="0" smtClean="0"/>
              <a:t>Προγραμματισμός</a:t>
            </a:r>
            <a:r>
              <a:rPr lang="el-GR" sz="1400" dirty="0"/>
              <a:t>, βελτιστοποίηση και διοίκηση βιομηχανικής παραγωγής και εφοδιασμού (</a:t>
            </a:r>
            <a:r>
              <a:rPr lang="el-GR" sz="1400" dirty="0" err="1"/>
              <a:t>logistics</a:t>
            </a:r>
            <a:r>
              <a:rPr lang="el-GR" sz="1400" dirty="0" smtClean="0"/>
              <a:t>)</a:t>
            </a:r>
            <a:endParaRPr lang="el-GR" sz="1400" dirty="0"/>
          </a:p>
          <a:p>
            <a:pPr lvl="1" indent="-355600" algn="just">
              <a:buSzPts val="2000"/>
            </a:pPr>
            <a:r>
              <a:rPr lang="el-GR" sz="1400" dirty="0" smtClean="0"/>
              <a:t>Κατασκευή </a:t>
            </a:r>
            <a:r>
              <a:rPr lang="el-GR" sz="1400" dirty="0"/>
              <a:t>πάσης φύσεως μηχανολογικών εγκαταστάσεων, μηχανών και μηχανισμών: τεχνικός και οικονομικός σχεδιασμός μηχανολογικών κατασκευών και υλικών ώστε αυτές να μπορούν να παραλάβουν ασφαλώς τα πάσης φύσεως φορτία επ' αυτών (στατικά, δυναμικά, σεισμικά, θερμικά, κρουστικά), ανάλυση ιδιοτήτων και βελτιστοποίηση επιλογής υλικών σε κάθε μηχανολογική κατασκευή με σκοπό την ασφάλεια και την οικονομία των κατασκευών αυτών, η εφαρμογή συστημάτων αυτομάτου ελέγχου και ρομποτικής στις μηχανολογικές κατασκευές και εγκαταστάσεις και ο σχεδιασμός συστημάτων βιομηχανικών κατεργασιών</a:t>
            </a:r>
            <a:r>
              <a:rPr lang="el-GR" sz="1400" dirty="0" smtClean="0"/>
              <a:t>.</a:t>
            </a:r>
          </a:p>
          <a:p>
            <a:pPr lvl="1" indent="-355600" algn="just">
              <a:buSzPts val="2000"/>
            </a:pPr>
            <a:r>
              <a:rPr lang="el-GR" sz="1400" dirty="0" smtClean="0"/>
              <a:t>Ενεργειακή </a:t>
            </a:r>
            <a:r>
              <a:rPr lang="el-GR" sz="1400" dirty="0"/>
              <a:t>τεχνική και ανάλυση μηχανών, μονάδων και εγκαταστάσεων μετατροπής και μεταφοράς ενέργειας, θέρμανσης, ψύξης, </a:t>
            </a:r>
            <a:r>
              <a:rPr lang="el-GR" sz="1400" dirty="0" smtClean="0"/>
              <a:t>κλιματισμού</a:t>
            </a: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smtClean="0"/>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Χανιά, Θεσσαλονίκη, Ξάνθη/ 12697</a:t>
            </a:r>
          </a:p>
        </p:txBody>
      </p:sp>
    </p:spTree>
    <p:extLst>
      <p:ext uri="{BB962C8B-B14F-4D97-AF65-F5344CB8AC3E}">
        <p14:creationId xmlns:p14="http://schemas.microsoft.com/office/powerpoint/2010/main" val="566081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28574" y="-167944"/>
            <a:ext cx="9086851" cy="819900"/>
          </a:xfrm>
          <a:prstGeom prst="rect">
            <a:avLst/>
          </a:prstGeom>
        </p:spPr>
        <p:txBody>
          <a:bodyPr spcFirstLastPara="1" wrap="square" lIns="91425" tIns="91425" rIns="91425" bIns="91425" anchor="t" anchorCtr="0">
            <a:noAutofit/>
          </a:bodyPr>
          <a:lstStyle/>
          <a:p>
            <a:pPr marL="0" lvl="0" indent="0">
              <a:buNone/>
            </a:pPr>
            <a:r>
              <a:rPr lang="el-GR" dirty="0"/>
              <a:t>Μηχανικών Σχεδίασης Προϊόντων και Συστημάτων </a:t>
            </a:r>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8</a:t>
            </a:fld>
            <a:endParaRPr/>
          </a:p>
        </p:txBody>
      </p:sp>
      <p:sp>
        <p:nvSpPr>
          <p:cNvPr id="4" name="Google Shape;96;p16"/>
          <p:cNvSpPr txBox="1">
            <a:spLocks/>
          </p:cNvSpPr>
          <p:nvPr/>
        </p:nvSpPr>
        <p:spPr>
          <a:xfrm>
            <a:off x="330798" y="1563400"/>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a:t>Ο σκοπός του Τμήματος είναι να παράγει αποφοίτους που θα μπορούν να χρησιμοποιήσουν δημιουργικά νέες τεχνολογίες, επιστήμη, και τέχνη για να σχεδιάσουν λύσεις με την μορφή εύχρηστων και λειτουργικών Προϊόντων και Συστημάτων σε διάφορους χώρους και πλαίσια.  Το τμήμα ανταποκρίνεται με αυτόν τον τρόπο στις τρέχουσες αλλά και στις αναδυόμενες ανάγκες για στελέχη στην βιομηχανία και τις επιχειρήσεις στο παγκόσμιο σκηνικό</a:t>
            </a:r>
            <a:r>
              <a:rPr lang="el-GR" sz="1400" dirty="0" smtClean="0"/>
              <a:t>.</a:t>
            </a:r>
          </a:p>
          <a:p>
            <a:pPr indent="-355600" algn="just">
              <a:spcBef>
                <a:spcPts val="0"/>
              </a:spcBef>
              <a:buSzPts val="2000"/>
            </a:pPr>
            <a:endParaRPr lang="el-GR" sz="1400" dirty="0" smtClean="0"/>
          </a:p>
          <a:p>
            <a:pPr indent="-355600" algn="just">
              <a:spcBef>
                <a:spcPts val="0"/>
              </a:spcBef>
              <a:buSzPts val="2000"/>
            </a:pPr>
            <a:r>
              <a:rPr lang="el-GR" sz="1400" dirty="0" smtClean="0"/>
              <a:t>H </a:t>
            </a:r>
            <a:r>
              <a:rPr lang="el-GR" sz="1400" dirty="0"/>
              <a:t>επιτυχής ολοκλήρωση του πρώτου κύκλου σπουδών, οδηγεί στην απονομή ενιαίου και αδιάσπαστου τίτλου σπουδών μεταπτυχιακού επιπέδου (</a:t>
            </a:r>
            <a:r>
              <a:rPr lang="el-GR" sz="1400" dirty="0" err="1"/>
              <a:t>integrated</a:t>
            </a:r>
            <a:r>
              <a:rPr lang="el-GR" sz="1400" dirty="0"/>
              <a:t> </a:t>
            </a:r>
            <a:r>
              <a:rPr lang="el-GR" sz="1400" dirty="0" err="1"/>
              <a:t>master</a:t>
            </a:r>
            <a:r>
              <a:rPr lang="el-GR" sz="1400" dirty="0"/>
              <a:t>) στην ειδικότητα του Τμήματος, επιπέδου 7 του Εθνικού και Ευρωπαϊκού Πλαισίου Προσόντων, , σύμφωνα με τις διατάξεις του άρθρου 46 του ν. 4485/2017.</a:t>
            </a:r>
          </a:p>
          <a:p>
            <a:pPr indent="-355600" algn="just">
              <a:spcBef>
                <a:spcPts val="0"/>
              </a:spcBef>
              <a:buSzPts val="2000"/>
            </a:pPr>
            <a:endParaRPr lang="el-GR" sz="1400" dirty="0"/>
          </a:p>
          <a:p>
            <a:pPr marL="101600" indent="0" algn="just">
              <a:spcBef>
                <a:spcPts val="0"/>
              </a:spcBef>
              <a:buSzPts val="2000"/>
              <a:buNone/>
            </a:pP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smtClean="0"/>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Tree>
    <p:extLst>
      <p:ext uri="{BB962C8B-B14F-4D97-AF65-F5344CB8AC3E}">
        <p14:creationId xmlns:p14="http://schemas.microsoft.com/office/powerpoint/2010/main" val="3157437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body" idx="1"/>
          </p:nvPr>
        </p:nvSpPr>
        <p:spPr>
          <a:xfrm>
            <a:off x="28574" y="-167944"/>
            <a:ext cx="9086851" cy="819900"/>
          </a:xfrm>
          <a:prstGeom prst="rect">
            <a:avLst/>
          </a:prstGeom>
        </p:spPr>
        <p:txBody>
          <a:bodyPr spcFirstLastPara="1" wrap="square" lIns="91425" tIns="91425" rIns="91425" bIns="91425" anchor="t" anchorCtr="0">
            <a:noAutofit/>
          </a:bodyPr>
          <a:lstStyle/>
          <a:p>
            <a:pPr marL="0" lvl="0" indent="0">
              <a:buNone/>
            </a:pPr>
            <a:r>
              <a:rPr lang="el-GR" dirty="0"/>
              <a:t>Μηχανικών Σχεδίασης Προϊόντων και Συστημάτων </a:t>
            </a:r>
          </a:p>
        </p:txBody>
      </p:sp>
      <p:sp>
        <p:nvSpPr>
          <p:cNvPr id="90" name="Google Shape;90;p15"/>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9</a:t>
            </a:fld>
            <a:endParaRPr/>
          </a:p>
        </p:txBody>
      </p:sp>
      <p:sp>
        <p:nvSpPr>
          <p:cNvPr id="4" name="Google Shape;96;p16"/>
          <p:cNvSpPr txBox="1">
            <a:spLocks/>
          </p:cNvSpPr>
          <p:nvPr/>
        </p:nvSpPr>
        <p:spPr>
          <a:xfrm>
            <a:off x="292698" y="1372900"/>
            <a:ext cx="8229600" cy="250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indent="-355600" algn="just">
              <a:spcBef>
                <a:spcPts val="0"/>
              </a:spcBef>
              <a:buSzPts val="2000"/>
            </a:pPr>
            <a:r>
              <a:rPr lang="el-GR" sz="1400" dirty="0" smtClean="0"/>
              <a:t>Οι </a:t>
            </a:r>
            <a:r>
              <a:rPr lang="el-GR" sz="1400" dirty="0"/>
              <a:t>απόφοιτοι Μηχανικοί Σχεδίασης Προϊόντων &amp; Συστημάτων, έχοντας το προσόν μιας ολικής γνωστικής άποψης για τη Σχεδίαση, θα είναι σε θέση να καλύπτουν ανάγκες σε ένα μεγάλο εύρος περιοχών που απαιτούν ολική Σχεδίαση. Οι περιοχές αυτές καλύπτουν γενικότερα την Παραγωγή, τη Βιομηχανία και τις Επιχειρήσεις, τη σχεδίαση περιεχομένου και παρουσίασης πολυμέσων για διάφορους σκοπούς, καθώς και τη σχεδίαση προϊόντων ή υπηρεσιών σε ηλεκτρονική μορφή, που προωθούνται μέσω του διαδικτύου, στα ευρύτερα πλαίσια του Ηλεκτρονικού </a:t>
            </a:r>
            <a:r>
              <a:rPr lang="el-GR" sz="1400" dirty="0" err="1"/>
              <a:t>Επιχειρείν</a:t>
            </a:r>
            <a:r>
              <a:rPr lang="el-GR" sz="1400" dirty="0" smtClean="0"/>
              <a:t>.</a:t>
            </a:r>
          </a:p>
          <a:p>
            <a:pPr indent="-355600" algn="just">
              <a:spcBef>
                <a:spcPts val="0"/>
              </a:spcBef>
              <a:buSzPts val="2000"/>
            </a:pPr>
            <a:endParaRPr lang="el-GR" sz="1400" dirty="0" smtClean="0"/>
          </a:p>
          <a:p>
            <a:pPr indent="-355600" algn="just">
              <a:spcBef>
                <a:spcPts val="0"/>
              </a:spcBef>
              <a:buSzPts val="2000"/>
            </a:pPr>
            <a:r>
              <a:rPr lang="el-GR" sz="1400" dirty="0" smtClean="0"/>
              <a:t>Οι </a:t>
            </a:r>
            <a:r>
              <a:rPr lang="el-GR" sz="1400" dirty="0"/>
              <a:t>απόφοιτοι του Τμήματος, όπως έχει ήδη αποδειχθεί και από την Πρακτική Άσκηση του Τμήματος, μπορούν να απασχοληθούν σε επιχειρήσεις, οργανισμούς, εκδοτικούς οίκους, μέσα ενημέρωσης, διαφημιστικές εταιρείες, βιομηχανίες πολιτιστικών προϊόντων, σε εταιρίες που ασχολούνται με τη σχεδίαση, παραγωγή και διάθεση προϊόντων νέων τεχνολογιών, ιδίως ψηφιακών και επικοινωνιακού υλικού, ή σε άλλους φορείς του δημόσιου και του ιδιωτικού τομέα.</a:t>
            </a:r>
          </a:p>
          <a:p>
            <a:pPr marL="101600" indent="0" algn="just">
              <a:spcBef>
                <a:spcPts val="0"/>
              </a:spcBef>
              <a:buSzPts val="2000"/>
              <a:buNone/>
            </a:pPr>
            <a:endParaRPr lang="el-GR" sz="1400" dirty="0"/>
          </a:p>
          <a:p>
            <a:pPr marL="101600" indent="0" algn="just">
              <a:spcBef>
                <a:spcPts val="0"/>
              </a:spcBef>
              <a:buSzPts val="2000"/>
              <a:buNone/>
            </a:pPr>
            <a:endParaRPr lang="el-GR" sz="1400" dirty="0"/>
          </a:p>
          <a:p>
            <a:pPr lvl="1" indent="-355600" algn="just">
              <a:buSzPts val="2000"/>
            </a:pPr>
            <a:endParaRPr lang="el-GR" sz="1400" dirty="0"/>
          </a:p>
          <a:p>
            <a:pPr lvl="1" indent="-355600" algn="just">
              <a:buSzPts val="2000"/>
            </a:pPr>
            <a:endParaRPr lang="el-GR" sz="1400" dirty="0"/>
          </a:p>
          <a:p>
            <a:pPr lvl="1" indent="-355600" algn="just">
              <a:buSzPts val="2000"/>
            </a:pPr>
            <a:endParaRPr lang="el-GR" sz="1400" dirty="0"/>
          </a:p>
          <a:p>
            <a:pPr indent="-355600" algn="just">
              <a:spcBef>
                <a:spcPts val="0"/>
              </a:spcBef>
              <a:buSzPts val="2000"/>
            </a:pPr>
            <a:endParaRPr lang="el-GR" sz="1400" dirty="0"/>
          </a:p>
          <a:p>
            <a:pPr marL="101600" indent="0" algn="just">
              <a:spcBef>
                <a:spcPts val="0"/>
              </a:spcBef>
              <a:buSzPts val="2000"/>
              <a:buNone/>
            </a:pPr>
            <a:endParaRPr lang="el-GR" sz="1400" dirty="0" smtClean="0"/>
          </a:p>
          <a:p>
            <a:pPr indent="-355600" algn="just">
              <a:spcBef>
                <a:spcPts val="0"/>
              </a:spcBef>
              <a:buSzPts val="2000"/>
            </a:pPr>
            <a:endParaRPr lang="el-GR" sz="1400" dirty="0"/>
          </a:p>
          <a:p>
            <a:pPr marL="101600" indent="0" algn="just">
              <a:spcBef>
                <a:spcPts val="0"/>
              </a:spcBef>
              <a:buSzPts val="2000"/>
              <a:buNone/>
            </a:pPr>
            <a:endParaRPr lang="el-GR" sz="1400" dirty="0" smtClean="0"/>
          </a:p>
          <a:p>
            <a:pPr marL="101600" indent="0" algn="just">
              <a:spcBef>
                <a:spcPts val="0"/>
              </a:spcBef>
              <a:buSzPts val="2000"/>
              <a:buNone/>
            </a:pPr>
            <a:r>
              <a:rPr lang="el-GR" sz="1400" dirty="0" smtClean="0"/>
              <a:t> </a:t>
            </a:r>
            <a:br>
              <a:rPr lang="el-GR" sz="1400" dirty="0" smtClean="0"/>
            </a:br>
            <a:endParaRPr lang="el-GR" sz="1400" dirty="0" smtClean="0"/>
          </a:p>
          <a:p>
            <a:pPr lvl="1" indent="-355600" algn="just">
              <a:buSzPts val="2000"/>
            </a:pPr>
            <a:endParaRPr lang="el-GR" sz="1400" dirty="0"/>
          </a:p>
          <a:p>
            <a:pPr lvl="1" indent="-355600" algn="just">
              <a:buSzPts val="2000"/>
            </a:pPr>
            <a:endParaRPr lang="en-US" sz="1400" dirty="0" smtClean="0"/>
          </a:p>
        </p:txBody>
      </p:sp>
      <p:sp>
        <p:nvSpPr>
          <p:cNvPr id="8" name="Google Shape;96;p16"/>
          <p:cNvSpPr txBox="1">
            <a:spLocks/>
          </p:cNvSpPr>
          <p:nvPr/>
        </p:nvSpPr>
        <p:spPr>
          <a:xfrm>
            <a:off x="5243305" y="651956"/>
            <a:ext cx="3900695" cy="91144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ctr" rtl="0">
              <a:lnSpc>
                <a:spcPct val="100000"/>
              </a:lnSpc>
              <a:spcBef>
                <a:spcPts val="60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1pPr>
            <a:lvl2pPr marL="914400" marR="0" lvl="1"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2pPr>
            <a:lvl3pPr marL="1371600" marR="0" lvl="2"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3pPr>
            <a:lvl4pPr marL="1828800" marR="0" lvl="3"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4pPr>
            <a:lvl5pPr marL="2286000" marR="0" lvl="4"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5pPr>
            <a:lvl6pPr marL="2743200" marR="0" lvl="5"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6pPr>
            <a:lvl7pPr marL="3200400" marR="0" lvl="6"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7pPr>
            <a:lvl8pPr marL="3657600" marR="0" lvl="7"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8pPr>
            <a:lvl9pPr marL="4114800" marR="0" lvl="8" indent="-419100" algn="ctr" rtl="0">
              <a:lnSpc>
                <a:spcPct val="100000"/>
              </a:lnSpc>
              <a:spcBef>
                <a:spcPts val="0"/>
              </a:spcBef>
              <a:spcAft>
                <a:spcPts val="0"/>
              </a:spcAft>
              <a:buClr>
                <a:srgbClr val="FFFFFF"/>
              </a:buClr>
              <a:buSzPts val="3000"/>
              <a:buFont typeface="Sniglet"/>
              <a:buChar char="■"/>
              <a:defRPr sz="3000" b="0" i="0" u="none" strike="noStrike" cap="none">
                <a:solidFill>
                  <a:srgbClr val="FFFFFF"/>
                </a:solidFill>
                <a:latin typeface="Sniglet"/>
                <a:ea typeface="Sniglet"/>
                <a:cs typeface="Sniglet"/>
                <a:sym typeface="Sniglet"/>
              </a:defRPr>
            </a:lvl9pPr>
          </a:lstStyle>
          <a:p>
            <a:pPr marL="101600" indent="0" algn="l">
              <a:spcBef>
                <a:spcPts val="0"/>
              </a:spcBef>
              <a:buSzPts val="2000"/>
              <a:buNone/>
            </a:pPr>
            <a:r>
              <a:rPr lang="el-GR" sz="1400" dirty="0" smtClean="0"/>
              <a:t>Τμήματα</a:t>
            </a:r>
            <a:r>
              <a:rPr lang="en-US" sz="1400" dirty="0" smtClean="0"/>
              <a:t>: </a:t>
            </a:r>
            <a:r>
              <a:rPr lang="el-GR" sz="1400" dirty="0" smtClean="0"/>
              <a:t>Σύρος, Κοζάνη </a:t>
            </a:r>
          </a:p>
        </p:txBody>
      </p:sp>
    </p:spTree>
    <p:extLst>
      <p:ext uri="{BB962C8B-B14F-4D97-AF65-F5344CB8AC3E}">
        <p14:creationId xmlns:p14="http://schemas.microsoft.com/office/powerpoint/2010/main" val="412229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Ursul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1305</TotalTime>
  <Words>1172</Words>
  <Application>Microsoft Office PowerPoint</Application>
  <PresentationFormat>Προβολή στην οθόνη (16:9)</PresentationFormat>
  <Paragraphs>153</Paragraphs>
  <Slides>12</Slides>
  <Notes>12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Walter Turncoat</vt:lpstr>
      <vt:lpstr>Batang</vt:lpstr>
      <vt:lpstr>Arial</vt:lpstr>
      <vt:lpstr>Sniglet</vt:lpstr>
      <vt:lpstr>Ursula template</vt:lpstr>
      <vt:lpstr>4ο Επιστημονικό Πεδίο  </vt:lpstr>
      <vt:lpstr>Learning process</vt:lpstr>
      <vt:lpstr>Top 10 skills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2ο Επιστημονικό Πεδίο</dc:title>
  <dc:creator>Personal</dc:creator>
  <cp:lastModifiedBy>user</cp:lastModifiedBy>
  <cp:revision>87</cp:revision>
  <dcterms:modified xsi:type="dcterms:W3CDTF">2020-07-06T18:05:43Z</dcterms:modified>
</cp:coreProperties>
</file>